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258" r:id="rId6"/>
    <p:sldId id="298" r:id="rId7"/>
    <p:sldId id="259" r:id="rId8"/>
    <p:sldId id="307" r:id="rId9"/>
    <p:sldId id="308" r:id="rId10"/>
    <p:sldId id="310" r:id="rId11"/>
    <p:sldId id="309" r:id="rId12"/>
    <p:sldId id="317" r:id="rId13"/>
    <p:sldId id="312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20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-79899" y="5322460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80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SPICYO</a:t>
            </a:r>
            <a:endParaRPr lang="en-US" sz="8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47">
            <a:extLst>
              <a:ext uri="{FF2B5EF4-FFF2-40B4-BE49-F238E27FC236}">
                <a16:creationId xmlns:a16="http://schemas.microsoft.com/office/drawing/2014/main" id="{12602E42-4A0C-4993-A1B9-6EF3A1F85944}"/>
              </a:ext>
            </a:extLst>
          </p:cNvPr>
          <p:cNvGrpSpPr/>
          <p:nvPr/>
        </p:nvGrpSpPr>
        <p:grpSpPr>
          <a:xfrm rot="20893545">
            <a:off x="7929651" y="5319076"/>
            <a:ext cx="3541955" cy="1033645"/>
            <a:chOff x="6260681" y="5031712"/>
            <a:chExt cx="2447925" cy="71437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520ADA-4CE6-4CB6-909B-2E3722530F7D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A3B774-1FEA-4C0D-9A70-BEE92C26C301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8C241-ACE4-4FD6-BD1B-0A67573126D3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ED489A-A3DE-47E4-AD21-1CB1B14EBE72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C64119-B6D3-4E7A-9FC3-40AC8ADCB35D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93AC06-77A0-4801-AEC6-146D7EF867D0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14A969-98D1-4768-AB34-B7F248572866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A386E0-CB34-463F-974B-C8F5443EC9F5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9B1AF1-D6E1-4436-BFA7-86FA70980E5A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9C118E-7DCB-4CA8-9976-849710E8C73C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64CEA3-5810-4496-AE20-6423CA3A55E9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6BF8D-3C6B-4EBD-BFCE-22E396437C37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35B45C-9AA9-4B9F-B23B-017C1F2DAB22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4022F1-656B-4A4E-975C-7DF8CB6D1454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EFF1B9-6E41-4F09-916A-0C72C3E82F63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C931E6-07E6-47F6-8FD7-F658A436CC2E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3D4973-8D5F-4773-8866-60F52E0A27F9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48B1799-D03B-4EB2-BFBE-CBF5E6CCF169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B0337E2-E575-4BB9-96A3-C75782F766BD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8965A32-4639-4BB8-AAC3-62DF2B28E29D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3488177-AEB2-4C44-8CDE-B1E4A3D218D1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0BC730-3E83-412E-9642-C86C65596DD9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B101AE-4D3B-4538-93F3-22DDD5A6D818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F8D0598-91DE-4B0A-8BDB-2B01E36F2481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39570B7-657B-4B13-88CA-9068B6C722EE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4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4FB7998-8781-4476-AA12-A42778E8A301}"/>
              </a:ext>
            </a:extLst>
          </p:cNvPr>
          <p:cNvSpPr txBox="1"/>
          <p:nvPr/>
        </p:nvSpPr>
        <p:spPr>
          <a:xfrm>
            <a:off x="2078966" y="263029"/>
            <a:ext cx="99325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5400" dirty="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CHỨC NĂNG CỦA ADMIN</a:t>
            </a:r>
            <a:br>
              <a:rPr lang="en-US" sz="5400" dirty="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dirty="0">
              <a:highlight>
                <a:srgbClr val="FF66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C9878283-D01F-481C-A816-ACFF29AA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28" y="2099885"/>
            <a:ext cx="8178186" cy="40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7">
            <a:extLst>
              <a:ext uri="{FF2B5EF4-FFF2-40B4-BE49-F238E27FC236}">
                <a16:creationId xmlns:a16="http://schemas.microsoft.com/office/drawing/2014/main" id="{65BC7C0C-9614-44E8-AE2C-0EE9E5E67305}"/>
              </a:ext>
            </a:extLst>
          </p:cNvPr>
          <p:cNvSpPr/>
          <p:nvPr/>
        </p:nvSpPr>
        <p:spPr>
          <a:xfrm>
            <a:off x="4029598" y="3828385"/>
            <a:ext cx="6419419" cy="45719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2222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2D815A8C-5E92-4FB3-B4CD-982ECA42FD5C}"/>
              </a:ext>
            </a:extLst>
          </p:cNvPr>
          <p:cNvGrpSpPr/>
          <p:nvPr/>
        </p:nvGrpSpPr>
        <p:grpSpPr>
          <a:xfrm>
            <a:off x="3291436" y="2276061"/>
            <a:ext cx="678393" cy="572865"/>
            <a:chOff x="6787249" y="2420621"/>
            <a:chExt cx="1072164" cy="90538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829EDA-1C2B-43D2-972C-E79BB7E8748C}"/>
                </a:ext>
              </a:extLst>
            </p:cNvPr>
            <p:cNvSpPr/>
            <p:nvPr/>
          </p:nvSpPr>
          <p:spPr>
            <a:xfrm>
              <a:off x="6787689" y="2479504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accent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51782B-C10B-4A26-BCCA-BCD77FDE4010}"/>
                </a:ext>
              </a:extLst>
            </p:cNvPr>
            <p:cNvSpPr/>
            <p:nvPr/>
          </p:nvSpPr>
          <p:spPr>
            <a:xfrm>
              <a:off x="7040483" y="2420876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B4952E-B22B-4B30-A383-00E4368211A5}"/>
                </a:ext>
              </a:extLst>
            </p:cNvPr>
            <p:cNvSpPr/>
            <p:nvPr/>
          </p:nvSpPr>
          <p:spPr>
            <a:xfrm>
              <a:off x="7267160" y="2433025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dirty="0">
              <a:solidFill>
                <a:srgbClr val="FF66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B1E9BB-FE59-489F-90E7-80954444E493}"/>
              </a:ext>
            </a:extLst>
          </p:cNvPr>
          <p:cNvGrpSpPr/>
          <p:nvPr/>
        </p:nvGrpSpPr>
        <p:grpSpPr>
          <a:xfrm>
            <a:off x="1135231" y="875693"/>
            <a:ext cx="2894367" cy="5642798"/>
            <a:chOff x="7731116" y="-159093"/>
            <a:chExt cx="1859025" cy="3624317"/>
          </a:xfrm>
        </p:grpSpPr>
        <p:sp>
          <p:nvSpPr>
            <p:cNvPr id="4" name="Graphic 20">
              <a:extLst>
                <a:ext uri="{FF2B5EF4-FFF2-40B4-BE49-F238E27FC236}">
                  <a16:creationId xmlns:a16="http://schemas.microsoft.com/office/drawing/2014/main" id="{E3D15793-DE27-4886-B56F-47651E2D5C53}"/>
                </a:ext>
              </a:extLst>
            </p:cNvPr>
            <p:cNvSpPr/>
            <p:nvPr/>
          </p:nvSpPr>
          <p:spPr>
            <a:xfrm>
              <a:off x="7731116" y="-159093"/>
              <a:ext cx="1859025" cy="3624317"/>
            </a:xfrm>
            <a:custGeom>
              <a:avLst/>
              <a:gdLst>
                <a:gd name="connsiteX0" fmla="*/ 1109922 w 1133475"/>
                <a:gd name="connsiteY0" fmla="*/ 750223 h 2209800"/>
                <a:gd name="connsiteX1" fmla="*/ 806075 w 1133475"/>
                <a:gd name="connsiteY1" fmla="*/ 754033 h 2209800"/>
                <a:gd name="connsiteX2" fmla="*/ 882275 w 1133475"/>
                <a:gd name="connsiteY2" fmla="*/ 799753 h 2209800"/>
                <a:gd name="connsiteX3" fmla="*/ 781310 w 1133475"/>
                <a:gd name="connsiteY3" fmla="*/ 832138 h 2209800"/>
                <a:gd name="connsiteX4" fmla="*/ 643197 w 1133475"/>
                <a:gd name="connsiteY4" fmla="*/ 733078 h 2209800"/>
                <a:gd name="connsiteX5" fmla="*/ 586047 w 1133475"/>
                <a:gd name="connsiteY5" fmla="*/ 523528 h 2209800"/>
                <a:gd name="connsiteX6" fmla="*/ 522230 w 1133475"/>
                <a:gd name="connsiteY6" fmla="*/ 442566 h 2209800"/>
                <a:gd name="connsiteX7" fmla="*/ 523182 w 1133475"/>
                <a:gd name="connsiteY7" fmla="*/ 442566 h 2209800"/>
                <a:gd name="connsiteX8" fmla="*/ 558425 w 1133475"/>
                <a:gd name="connsiteY8" fmla="*/ 395893 h 2209800"/>
                <a:gd name="connsiteX9" fmla="*/ 566997 w 1133475"/>
                <a:gd name="connsiteY9" fmla="*/ 383511 h 2209800"/>
                <a:gd name="connsiteX10" fmla="*/ 585095 w 1133475"/>
                <a:gd name="connsiteY10" fmla="*/ 318741 h 2209800"/>
                <a:gd name="connsiteX11" fmla="*/ 596525 w 1133475"/>
                <a:gd name="connsiteY11" fmla="*/ 54898 h 2209800"/>
                <a:gd name="connsiteX12" fmla="*/ 576522 w 1133475"/>
                <a:gd name="connsiteY12" fmla="*/ 26323 h 2209800"/>
                <a:gd name="connsiteX13" fmla="*/ 433647 w 1133475"/>
                <a:gd name="connsiteY13" fmla="*/ 87283 h 2209800"/>
                <a:gd name="connsiteX14" fmla="*/ 405072 w 1133475"/>
                <a:gd name="connsiteY14" fmla="*/ 176818 h 2209800"/>
                <a:gd name="connsiteX15" fmla="*/ 371735 w 1133475"/>
                <a:gd name="connsiteY15" fmla="*/ 336838 h 2209800"/>
                <a:gd name="connsiteX16" fmla="*/ 401262 w 1133475"/>
                <a:gd name="connsiteY16" fmla="*/ 420658 h 2209800"/>
                <a:gd name="connsiteX17" fmla="*/ 320300 w 1133475"/>
                <a:gd name="connsiteY17" fmla="*/ 492096 h 2209800"/>
                <a:gd name="connsiteX18" fmla="*/ 20262 w 1133475"/>
                <a:gd name="connsiteY18" fmla="*/ 750223 h 2209800"/>
                <a:gd name="connsiteX19" fmla="*/ 26930 w 1133475"/>
                <a:gd name="connsiteY19" fmla="*/ 830233 h 2209800"/>
                <a:gd name="connsiteX20" fmla="*/ 275532 w 1133475"/>
                <a:gd name="connsiteY20" fmla="*/ 939771 h 2209800"/>
                <a:gd name="connsiteX21" fmla="*/ 307917 w 1133475"/>
                <a:gd name="connsiteY21" fmla="*/ 1035021 h 2209800"/>
                <a:gd name="connsiteX22" fmla="*/ 280295 w 1133475"/>
                <a:gd name="connsiteY22" fmla="*/ 1157893 h 2209800"/>
                <a:gd name="connsiteX23" fmla="*/ 247910 w 1133475"/>
                <a:gd name="connsiteY23" fmla="*/ 1575088 h 2209800"/>
                <a:gd name="connsiteX24" fmla="*/ 246005 w 1133475"/>
                <a:gd name="connsiteY24" fmla="*/ 1602711 h 2209800"/>
                <a:gd name="connsiteX25" fmla="*/ 271722 w 1133475"/>
                <a:gd name="connsiteY25" fmla="*/ 1602711 h 2209800"/>
                <a:gd name="connsiteX26" fmla="*/ 275532 w 1133475"/>
                <a:gd name="connsiteY26" fmla="*/ 1858933 h 2209800"/>
                <a:gd name="connsiteX27" fmla="*/ 279342 w 1133475"/>
                <a:gd name="connsiteY27" fmla="*/ 1916083 h 2209800"/>
                <a:gd name="connsiteX28" fmla="*/ 289820 w 1133475"/>
                <a:gd name="connsiteY28" fmla="*/ 2094201 h 2209800"/>
                <a:gd name="connsiteX29" fmla="*/ 326967 w 1133475"/>
                <a:gd name="connsiteY29" fmla="*/ 2193261 h 2209800"/>
                <a:gd name="connsiteX30" fmla="*/ 423170 w 1133475"/>
                <a:gd name="connsiteY30" fmla="*/ 2189451 h 2209800"/>
                <a:gd name="connsiteX31" fmla="*/ 397452 w 1133475"/>
                <a:gd name="connsiteY31" fmla="*/ 2089438 h 2209800"/>
                <a:gd name="connsiteX32" fmla="*/ 403167 w 1133475"/>
                <a:gd name="connsiteY32" fmla="*/ 1921798 h 2209800"/>
                <a:gd name="connsiteX33" fmla="*/ 400310 w 1133475"/>
                <a:gd name="connsiteY33" fmla="*/ 1817023 h 2209800"/>
                <a:gd name="connsiteX34" fmla="*/ 421265 w 1133475"/>
                <a:gd name="connsiteY34" fmla="*/ 1603663 h 2209800"/>
                <a:gd name="connsiteX35" fmla="*/ 470795 w 1133475"/>
                <a:gd name="connsiteY35" fmla="*/ 1603663 h 2209800"/>
                <a:gd name="connsiteX36" fmla="*/ 472700 w 1133475"/>
                <a:gd name="connsiteY36" fmla="*/ 1610331 h 2209800"/>
                <a:gd name="connsiteX37" fmla="*/ 471747 w 1133475"/>
                <a:gd name="connsiteY37" fmla="*/ 1608426 h 2209800"/>
                <a:gd name="connsiteX38" fmla="*/ 473652 w 1133475"/>
                <a:gd name="connsiteY38" fmla="*/ 1851313 h 2209800"/>
                <a:gd name="connsiteX39" fmla="*/ 479367 w 1133475"/>
                <a:gd name="connsiteY39" fmla="*/ 1927513 h 2209800"/>
                <a:gd name="connsiteX40" fmla="*/ 482225 w 1133475"/>
                <a:gd name="connsiteY40" fmla="*/ 2052291 h 2209800"/>
                <a:gd name="connsiteX41" fmla="*/ 482225 w 1133475"/>
                <a:gd name="connsiteY41" fmla="*/ 2086581 h 2209800"/>
                <a:gd name="connsiteX42" fmla="*/ 533660 w 1133475"/>
                <a:gd name="connsiteY42" fmla="*/ 2124681 h 2209800"/>
                <a:gd name="connsiteX43" fmla="*/ 654627 w 1133475"/>
                <a:gd name="connsiteY43" fmla="*/ 2171353 h 2209800"/>
                <a:gd name="connsiteX44" fmla="*/ 704157 w 1133475"/>
                <a:gd name="connsiteY44" fmla="*/ 2158971 h 2209800"/>
                <a:gd name="connsiteX45" fmla="*/ 677487 w 1133475"/>
                <a:gd name="connsiteY45" fmla="*/ 2114203 h 2209800"/>
                <a:gd name="connsiteX46" fmla="*/ 601287 w 1133475"/>
                <a:gd name="connsiteY46" fmla="*/ 1846551 h 2209800"/>
                <a:gd name="connsiteX47" fmla="*/ 614622 w 1133475"/>
                <a:gd name="connsiteY47" fmla="*/ 1631286 h 2209800"/>
                <a:gd name="connsiteX48" fmla="*/ 626052 w 1133475"/>
                <a:gd name="connsiteY48" fmla="*/ 1593186 h 2209800"/>
                <a:gd name="connsiteX49" fmla="*/ 666057 w 1133475"/>
                <a:gd name="connsiteY49" fmla="*/ 1549371 h 2209800"/>
                <a:gd name="connsiteX50" fmla="*/ 634625 w 1133475"/>
                <a:gd name="connsiteY50" fmla="*/ 1023591 h 2209800"/>
                <a:gd name="connsiteX51" fmla="*/ 690822 w 1133475"/>
                <a:gd name="connsiteY51" fmla="*/ 928341 h 2209800"/>
                <a:gd name="connsiteX52" fmla="*/ 1009910 w 1133475"/>
                <a:gd name="connsiteY52" fmla="*/ 814993 h 2209800"/>
                <a:gd name="connsiteX53" fmla="*/ 1059440 w 1133475"/>
                <a:gd name="connsiteY53" fmla="*/ 800706 h 2209800"/>
                <a:gd name="connsiteX54" fmla="*/ 1115637 w 1133475"/>
                <a:gd name="connsiteY54" fmla="*/ 780703 h 2209800"/>
                <a:gd name="connsiteX55" fmla="*/ 1109922 w 1133475"/>
                <a:gd name="connsiteY55" fmla="*/ 750223 h 2209800"/>
                <a:gd name="connsiteX56" fmla="*/ 334587 w 1133475"/>
                <a:gd name="connsiteY56" fmla="*/ 871191 h 2209800"/>
                <a:gd name="connsiteX57" fmla="*/ 137420 w 1133475"/>
                <a:gd name="connsiteY57" fmla="*/ 780703 h 2209800"/>
                <a:gd name="connsiteX58" fmla="*/ 278390 w 1133475"/>
                <a:gd name="connsiteY58" fmla="*/ 688311 h 2209800"/>
                <a:gd name="connsiteX59" fmla="*/ 334587 w 1133475"/>
                <a:gd name="connsiteY59" fmla="*/ 871191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33475" h="220980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D2C642-7562-439F-B20D-77D31064F882}"/>
                </a:ext>
              </a:extLst>
            </p:cNvPr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그룹 43">
            <a:extLst>
              <a:ext uri="{FF2B5EF4-FFF2-40B4-BE49-F238E27FC236}">
                <a16:creationId xmlns:a16="http://schemas.microsoft.com/office/drawing/2014/main" id="{D7C1D55C-ED77-4FF7-8500-53174BCA22A5}"/>
              </a:ext>
            </a:extLst>
          </p:cNvPr>
          <p:cNvGrpSpPr/>
          <p:nvPr/>
        </p:nvGrpSpPr>
        <p:grpSpPr>
          <a:xfrm>
            <a:off x="5785585" y="2586099"/>
            <a:ext cx="900000" cy="2529793"/>
            <a:chOff x="4788227" y="2672980"/>
            <a:chExt cx="900000" cy="2529793"/>
          </a:xfrm>
        </p:grpSpPr>
        <p:sp>
          <p:nvSpPr>
            <p:cNvPr id="11" name="Down Arrow 23">
              <a:extLst>
                <a:ext uri="{FF2B5EF4-FFF2-40B4-BE49-F238E27FC236}">
                  <a16:creationId xmlns:a16="http://schemas.microsoft.com/office/drawing/2014/main" id="{9E9AA57D-66A7-43E3-B792-084F5F9CDFDD}"/>
                </a:ext>
              </a:extLst>
            </p:cNvPr>
            <p:cNvSpPr/>
            <p:nvPr/>
          </p:nvSpPr>
          <p:spPr>
            <a:xfrm>
              <a:off x="4788227" y="3942773"/>
              <a:ext cx="900000" cy="1260000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" name="Up Arrow 6">
              <a:extLst>
                <a:ext uri="{FF2B5EF4-FFF2-40B4-BE49-F238E27FC236}">
                  <a16:creationId xmlns:a16="http://schemas.microsoft.com/office/drawing/2014/main" id="{B795DFF9-E4BD-408F-835A-DF42027E502F}"/>
                </a:ext>
              </a:extLst>
            </p:cNvPr>
            <p:cNvSpPr/>
            <p:nvPr/>
          </p:nvSpPr>
          <p:spPr>
            <a:xfrm>
              <a:off x="4788227" y="2672980"/>
              <a:ext cx="900000" cy="126000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3" name="그룹 28">
            <a:extLst>
              <a:ext uri="{FF2B5EF4-FFF2-40B4-BE49-F238E27FC236}">
                <a16:creationId xmlns:a16="http://schemas.microsoft.com/office/drawing/2014/main" id="{04155ABD-5BF0-4BCA-AE76-DA8ABF7146A2}"/>
              </a:ext>
            </a:extLst>
          </p:cNvPr>
          <p:cNvGrpSpPr/>
          <p:nvPr/>
        </p:nvGrpSpPr>
        <p:grpSpPr>
          <a:xfrm>
            <a:off x="7521007" y="2318412"/>
            <a:ext cx="900000" cy="3033793"/>
            <a:chOff x="5849064" y="2420980"/>
            <a:chExt cx="900000" cy="3033793"/>
          </a:xfrm>
        </p:grpSpPr>
        <p:sp>
          <p:nvSpPr>
            <p:cNvPr id="14" name="Down Arrow 29">
              <a:extLst>
                <a:ext uri="{FF2B5EF4-FFF2-40B4-BE49-F238E27FC236}">
                  <a16:creationId xmlns:a16="http://schemas.microsoft.com/office/drawing/2014/main" id="{65E2A0EF-576C-4DEC-9546-06FD81B689F0}"/>
                </a:ext>
              </a:extLst>
            </p:cNvPr>
            <p:cNvSpPr/>
            <p:nvPr/>
          </p:nvSpPr>
          <p:spPr>
            <a:xfrm>
              <a:off x="5849064" y="3942773"/>
              <a:ext cx="900000" cy="1512000"/>
            </a:xfrm>
            <a:prstGeom prst="downArrow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" name="Up Arrow 24">
              <a:extLst>
                <a:ext uri="{FF2B5EF4-FFF2-40B4-BE49-F238E27FC236}">
                  <a16:creationId xmlns:a16="http://schemas.microsoft.com/office/drawing/2014/main" id="{25C0B448-7ABD-4ACD-A419-5E1094A563C7}"/>
                </a:ext>
              </a:extLst>
            </p:cNvPr>
            <p:cNvSpPr/>
            <p:nvPr/>
          </p:nvSpPr>
          <p:spPr>
            <a:xfrm>
              <a:off x="5849064" y="2420980"/>
              <a:ext cx="900000" cy="1512000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CF1829A1-63AB-4AE8-ADA5-0932FD588D4E}"/>
              </a:ext>
            </a:extLst>
          </p:cNvPr>
          <p:cNvGrpSpPr/>
          <p:nvPr/>
        </p:nvGrpSpPr>
        <p:grpSpPr>
          <a:xfrm>
            <a:off x="9707793" y="2050995"/>
            <a:ext cx="900000" cy="3609793"/>
            <a:chOff x="6910500" y="2132980"/>
            <a:chExt cx="900000" cy="3609793"/>
          </a:xfrm>
        </p:grpSpPr>
        <p:sp>
          <p:nvSpPr>
            <p:cNvPr id="17" name="Down Arrow 30">
              <a:extLst>
                <a:ext uri="{FF2B5EF4-FFF2-40B4-BE49-F238E27FC236}">
                  <a16:creationId xmlns:a16="http://schemas.microsoft.com/office/drawing/2014/main" id="{F8846DB4-A0AA-4C4C-B0AA-E21E2CEF914B}"/>
                </a:ext>
              </a:extLst>
            </p:cNvPr>
            <p:cNvSpPr/>
            <p:nvPr/>
          </p:nvSpPr>
          <p:spPr>
            <a:xfrm>
              <a:off x="6910500" y="3942773"/>
              <a:ext cx="900000" cy="1800000"/>
            </a:xfrm>
            <a:prstGeom prst="downArrow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Up Arrow 25">
              <a:extLst>
                <a:ext uri="{FF2B5EF4-FFF2-40B4-BE49-F238E27FC236}">
                  <a16:creationId xmlns:a16="http://schemas.microsoft.com/office/drawing/2014/main" id="{97C01F02-2521-4E45-8B21-A43FF379434B}"/>
                </a:ext>
              </a:extLst>
            </p:cNvPr>
            <p:cNvSpPr/>
            <p:nvPr/>
          </p:nvSpPr>
          <p:spPr>
            <a:xfrm>
              <a:off x="6910500" y="2132980"/>
              <a:ext cx="900000" cy="1800000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72ABE9-2934-42D0-8E10-E96246B32800}"/>
              </a:ext>
            </a:extLst>
          </p:cNvPr>
          <p:cNvGrpSpPr/>
          <p:nvPr/>
        </p:nvGrpSpPr>
        <p:grpSpPr>
          <a:xfrm>
            <a:off x="5988697" y="3570805"/>
            <a:ext cx="529009" cy="529009"/>
            <a:chOff x="3572272" y="1709192"/>
            <a:chExt cx="1368152" cy="136815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5407EF-02AF-4134-A031-656B54D1C415}"/>
                </a:ext>
              </a:extLst>
            </p:cNvPr>
            <p:cNvSpPr/>
            <p:nvPr/>
          </p:nvSpPr>
          <p:spPr>
            <a:xfrm>
              <a:off x="3669623" y="1806543"/>
              <a:ext cx="1173453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CDE23A-4BCD-4D93-A925-8E46AE22B85B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274EF1-F1D4-4A2F-B114-6349920CEC2E}"/>
              </a:ext>
            </a:extLst>
          </p:cNvPr>
          <p:cNvGrpSpPr/>
          <p:nvPr/>
        </p:nvGrpSpPr>
        <p:grpSpPr>
          <a:xfrm>
            <a:off x="7698189" y="3576535"/>
            <a:ext cx="529009" cy="529009"/>
            <a:chOff x="3572272" y="1709192"/>
            <a:chExt cx="1368152" cy="136815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E65161-EDA4-440F-9392-17E96BCC8809}"/>
                </a:ext>
              </a:extLst>
            </p:cNvPr>
            <p:cNvSpPr/>
            <p:nvPr/>
          </p:nvSpPr>
          <p:spPr>
            <a:xfrm>
              <a:off x="3669623" y="1806543"/>
              <a:ext cx="1173453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7FE91E-C274-4906-93CC-A475951DEDD5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5367-7CB7-4C57-9E10-C562C8695E8C}"/>
              </a:ext>
            </a:extLst>
          </p:cNvPr>
          <p:cNvGrpSpPr/>
          <p:nvPr/>
        </p:nvGrpSpPr>
        <p:grpSpPr>
          <a:xfrm>
            <a:off x="9888244" y="3539676"/>
            <a:ext cx="529009" cy="529009"/>
            <a:chOff x="3572272" y="1709192"/>
            <a:chExt cx="1368152" cy="13681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4A206D-A05F-4DA9-819E-BAFAED759C2A}"/>
                </a:ext>
              </a:extLst>
            </p:cNvPr>
            <p:cNvSpPr/>
            <p:nvPr/>
          </p:nvSpPr>
          <p:spPr>
            <a:xfrm>
              <a:off x="3669623" y="1806543"/>
              <a:ext cx="1173453" cy="1173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D17837-C22F-4C4E-B27A-BE283999D9D1}"/>
                </a:ext>
              </a:extLst>
            </p:cNvPr>
            <p:cNvSpPr/>
            <p:nvPr/>
          </p:nvSpPr>
          <p:spPr>
            <a:xfrm>
              <a:off x="3572272" y="1709192"/>
              <a:ext cx="1368152" cy="13681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7" name="그룹 125">
            <a:extLst>
              <a:ext uri="{FF2B5EF4-FFF2-40B4-BE49-F238E27FC236}">
                <a16:creationId xmlns:a16="http://schemas.microsoft.com/office/drawing/2014/main" id="{6FA99E75-061E-4A35-B180-7CAE9717E85C}"/>
              </a:ext>
            </a:extLst>
          </p:cNvPr>
          <p:cNvGrpSpPr/>
          <p:nvPr/>
        </p:nvGrpSpPr>
        <p:grpSpPr>
          <a:xfrm>
            <a:off x="7873509" y="3703635"/>
            <a:ext cx="178367" cy="249499"/>
            <a:chOff x="1019786" y="3002376"/>
            <a:chExt cx="2531613" cy="3541196"/>
          </a:xfrm>
          <a:solidFill>
            <a:schemeClr val="accent2"/>
          </a:solidFill>
        </p:grpSpPr>
        <p:sp>
          <p:nvSpPr>
            <p:cNvPr id="68" name="사각형: 둥근 모서리 132">
              <a:extLst>
                <a:ext uri="{FF2B5EF4-FFF2-40B4-BE49-F238E27FC236}">
                  <a16:creationId xmlns:a16="http://schemas.microsoft.com/office/drawing/2014/main" id="{ADEFADA6-9D9F-4D0E-8CB3-29028FE02160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막힌 원호 135">
              <a:extLst>
                <a:ext uri="{FF2B5EF4-FFF2-40B4-BE49-F238E27FC236}">
                  <a16:creationId xmlns:a16="http://schemas.microsoft.com/office/drawing/2014/main" id="{6AD29E89-2694-4008-B79B-B96AF2DE46AA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자유형: 도형 128">
              <a:extLst>
                <a:ext uri="{FF2B5EF4-FFF2-40B4-BE49-F238E27FC236}">
                  <a16:creationId xmlns:a16="http://schemas.microsoft.com/office/drawing/2014/main" id="{58543BB1-B602-4D54-B1AF-0BE845900D81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129">
              <a:extLst>
                <a:ext uri="{FF2B5EF4-FFF2-40B4-BE49-F238E27FC236}">
                  <a16:creationId xmlns:a16="http://schemas.microsoft.com/office/drawing/2014/main" id="{657A3542-4175-4875-A9D3-11619E90EBDB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185159-65A2-45DE-8C73-CDB6C278884E}"/>
              </a:ext>
            </a:extLst>
          </p:cNvPr>
          <p:cNvSpPr/>
          <p:nvPr/>
        </p:nvSpPr>
        <p:spPr>
          <a:xfrm>
            <a:off x="10009115" y="3650558"/>
            <a:ext cx="281174" cy="30724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DED8048-2650-4BA9-910D-1A1CF80A3874}"/>
              </a:ext>
            </a:extLst>
          </p:cNvPr>
          <p:cNvSpPr/>
          <p:nvPr/>
        </p:nvSpPr>
        <p:spPr>
          <a:xfrm rot="589284">
            <a:off x="6182088" y="3597629"/>
            <a:ext cx="191704" cy="338436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accent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5F2E11-372F-40BB-A04E-CA50634E5BF6}"/>
              </a:ext>
            </a:extLst>
          </p:cNvPr>
          <p:cNvSpPr txBox="1"/>
          <p:nvPr/>
        </p:nvSpPr>
        <p:spPr>
          <a:xfrm>
            <a:off x="4201376" y="1609123"/>
            <a:ext cx="1693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solidFill>
                  <a:srgbClr val="92D05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Hoàn thiện s</a:t>
            </a:r>
            <a:r>
              <a:rPr lang="en-GB" sz="2800" dirty="0" err="1">
                <a:solidFill>
                  <a:srgbClr val="92D05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ản</a:t>
            </a:r>
            <a:r>
              <a:rPr lang="en-GB" sz="2800" dirty="0">
                <a:solidFill>
                  <a:srgbClr val="92D05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vi-VN" sz="2800" dirty="0">
                <a:solidFill>
                  <a:srgbClr val="92D05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p</a:t>
            </a:r>
            <a:r>
              <a:rPr lang="en-GB" sz="2800" dirty="0" err="1">
                <a:solidFill>
                  <a:srgbClr val="92D05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hẩm</a:t>
            </a:r>
            <a:r>
              <a:rPr lang="vi-VN" sz="2800" dirty="0">
                <a:solidFill>
                  <a:srgbClr val="92D05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tốt hơn về giao diện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A3167C-B1C3-4A92-91FC-BA5D7B222AB0}"/>
              </a:ext>
            </a:extLst>
          </p:cNvPr>
          <p:cNvSpPr txBox="1"/>
          <p:nvPr/>
        </p:nvSpPr>
        <p:spPr>
          <a:xfrm>
            <a:off x="6383912" y="1779552"/>
            <a:ext cx="14163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solidFill>
                  <a:srgbClr val="FFFF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Tối ưu hóa chức năng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CDEE15A-5241-466B-B538-6E22265F52D0}"/>
              </a:ext>
            </a:extLst>
          </p:cNvPr>
          <p:cNvSpPr txBox="1"/>
          <p:nvPr/>
        </p:nvSpPr>
        <p:spPr>
          <a:xfrm>
            <a:off x="8231296" y="1837170"/>
            <a:ext cx="21646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Thêm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nhiều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chức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năng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mới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để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web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hoàn</a:t>
            </a:r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Scope One" panose="02060403030504020204"/>
              </a:rPr>
              <a:t>thiện</a:t>
            </a:r>
            <a:endParaRPr lang="en-US" sz="2800" dirty="0">
              <a:solidFill>
                <a:srgbClr val="FFC000"/>
              </a:solidFill>
              <a:latin typeface="Times New Roman" panose="02020603050405020304" pitchFamily="18" charset="0"/>
              <a:ea typeface="Scope One" panose="02060403030504020204"/>
              <a:cs typeface="Times New Roman" panose="02020603050405020304" pitchFamily="18" charset="0"/>
              <a:sym typeface="Scope One" panose="02060403030504020204"/>
            </a:endParaRPr>
          </a:p>
          <a:p>
            <a:endParaRPr lang="ko-KR" altLang="en-US" sz="2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457241" y="2519691"/>
            <a:ext cx="46341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i="1">
                <a:solidFill>
                  <a:schemeClr val="bg1"/>
                </a:solidFill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ko-KR" altLang="en-US" sz="4000" i="1" dirty="0">
              <a:solidFill>
                <a:schemeClr val="bg1"/>
              </a:solidFill>
              <a:highlight>
                <a:srgbClr val="FF66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663478" y="4025365"/>
            <a:ext cx="383310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Tuấn Vũ 18133064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Xuân Hiệu 18133013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Tấn Phúc 18133042</a:t>
            </a:r>
          </a:p>
        </p:txBody>
      </p:sp>
      <p:sp>
        <p:nvSpPr>
          <p:cNvPr id="4" name="Google Shape;2504;p23">
            <a:extLst>
              <a:ext uri="{FF2B5EF4-FFF2-40B4-BE49-F238E27FC236}">
                <a16:creationId xmlns:a16="http://schemas.microsoft.com/office/drawing/2014/main" id="{3F24F2F4-E317-44B5-A0C3-422EEFFA4E79}"/>
              </a:ext>
            </a:extLst>
          </p:cNvPr>
          <p:cNvSpPr txBox="1">
            <a:spLocks/>
          </p:cNvSpPr>
          <p:nvPr/>
        </p:nvSpPr>
        <p:spPr>
          <a:xfrm>
            <a:off x="6024980" y="5931150"/>
            <a:ext cx="5059200" cy="864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vi-VN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Trương Thị Khánh Dịp</a:t>
            </a:r>
            <a:br>
              <a:rPr lang="vi-VN" sz="20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0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lang="vi-V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427787" y="789377"/>
            <a:ext cx="4946526" cy="126188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lvl="0" indent="0" algn="just"/>
            <a:r>
              <a:rPr lang="vi-VN" sz="24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 Slab Regular"/>
                <a:cs typeface="Times New Roman" panose="02020603050405020304" pitchFamily="18" charset="0"/>
                <a:sym typeface="Roboto Slab Regular"/>
              </a:rPr>
              <a:t>Chương trình được xây dựng trên nền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 Slab Regular"/>
                <a:cs typeface="Times New Roman" panose="02020603050405020304" pitchFamily="18" charset="0"/>
                <a:sym typeface="Roboto Slab Regular"/>
              </a:rPr>
              <a:t> </a:t>
            </a:r>
            <a:r>
              <a:rPr lang="vi-VN" sz="24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 Slab Regular"/>
                <a:cs typeface="Times New Roman" panose="02020603050405020304" pitchFamily="18" charset="0"/>
                <a:sym typeface="Roboto Slab Regular"/>
              </a:rPr>
              <a:t>tảng </a:t>
            </a:r>
            <a:r>
              <a:rPr lang="vi-VN" sz="2800">
                <a:solidFill>
                  <a:schemeClr val="bg1">
                    <a:lumMod val="95000"/>
                  </a:schemeClr>
                </a:solidFill>
                <a:latin typeface="Roboto Slab Regular" panose="020B0604020202020204" charset="0"/>
                <a:ea typeface="Roboto Slab Regular" panose="020B0604020202020204" charset="0"/>
                <a:cs typeface="Times New Roman" panose="02020603050405020304" pitchFamily="18" charset="0"/>
                <a:sym typeface="Roboto Slab Regular"/>
              </a:rPr>
              <a:t>Java</a:t>
            </a:r>
            <a:r>
              <a:rPr lang="vi-VN" sz="24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Roboto Slab Regular"/>
                <a:cs typeface="Times New Roman" panose="02020603050405020304" pitchFamily="18" charset="0"/>
                <a:sym typeface="Roboto Slab Regular"/>
              </a:rPr>
              <a:t> cùng với môi trường Eclipse IDE.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Roboto Slab Regular"/>
              <a:cs typeface="Times New Roman" panose="02020603050405020304" pitchFamily="18" charset="0"/>
              <a:sym typeface="Roboto Slab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0" y="67743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466119" y="2501751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lvl="0" indent="0" algn="just"/>
            <a:r>
              <a:rPr lang="vi-VN" sz="2800">
                <a:solidFill>
                  <a:schemeClr val="bg1">
                    <a:lumMod val="95000"/>
                  </a:schemeClr>
                </a:solidFill>
                <a:latin typeface="Roboto Slab Regular" panose="020B0604020202020204" charset="0"/>
                <a:ea typeface="Roboto Slab Regular" panose="020B0604020202020204" charset="0"/>
                <a:cs typeface="Times New Roman" panose="02020603050405020304" pitchFamily="18" charset="0"/>
                <a:sym typeface="Roboto Slab Regular"/>
              </a:rPr>
              <a:t>Microsoft</a:t>
            </a:r>
            <a:r>
              <a:rPr lang="vi-VN" sz="2800">
                <a:solidFill>
                  <a:schemeClr val="bg1">
                    <a:lumMod val="95000"/>
                  </a:schemeClr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SQL sever</a:t>
            </a:r>
            <a:endParaRPr lang="vi-VN" sz="2800" dirty="0">
              <a:solidFill>
                <a:schemeClr val="bg1">
                  <a:lumMod val="95000"/>
                </a:schemeClr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70" y="2174367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</a:rPr>
              <a:t>02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427787" y="3953882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lvl="0" indent="0" algn="just"/>
            <a:r>
              <a:rPr lang="vi-VN" sz="2800">
                <a:solidFill>
                  <a:schemeClr val="bg1">
                    <a:lumMod val="95000"/>
                  </a:schemeClr>
                </a:solidFill>
                <a:latin typeface="Roboto Slab Regular" panose="020B0604020202020204" charset="0"/>
                <a:ea typeface="Roboto Slab Regular" panose="020B0604020202020204" charset="0"/>
                <a:cs typeface="Times New Roman" panose="02020603050405020304" pitchFamily="18" charset="0"/>
                <a:sym typeface="Roboto Slab Regular"/>
              </a:rPr>
              <a:t>Eclipse</a:t>
            </a:r>
            <a:r>
              <a:rPr lang="vi-VN" sz="2400">
                <a:solidFill>
                  <a:schemeClr val="bg1">
                    <a:lumMod val="95000"/>
                  </a:schemeClr>
                </a:solidFill>
                <a:latin typeface="Roboto Slab Regular" panose="020B0604020202020204" charset="0"/>
                <a:ea typeface="Roboto Slab Regular" panose="020B0604020202020204" charset="0"/>
                <a:cs typeface="Times New Roman" panose="02020603050405020304" pitchFamily="18" charset="0"/>
                <a:sym typeface="Roboto Slab Regular"/>
              </a:rPr>
              <a:t> IDE</a:t>
            </a:r>
            <a:endParaRPr lang="vi-VN" sz="2400" dirty="0">
              <a:solidFill>
                <a:schemeClr val="bg1">
                  <a:lumMod val="95000"/>
                </a:schemeClr>
              </a:solidFill>
              <a:latin typeface="Roboto Slab Regular" panose="020B0604020202020204" charset="0"/>
              <a:ea typeface="Roboto Slab Regular" panose="020B0604020202020204" charset="0"/>
              <a:cs typeface="Times New Roman" panose="02020603050405020304" pitchFamily="18" charset="0"/>
              <a:sym typeface="Roboto Slab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934570" y="367129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effectLst/>
              </a:rPr>
              <a:t>03</a:t>
            </a:r>
            <a:endParaRPr lang="ko-KR" altLang="en-US" b="1" dirty="0">
              <a:solidFill>
                <a:schemeClr val="accent3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427787" y="5450813"/>
            <a:ext cx="494652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vi-VN" sz="2800">
                <a:solidFill>
                  <a:schemeClr val="bg1">
                    <a:lumMod val="95000"/>
                  </a:schemeClr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IntelliJ </a:t>
            </a:r>
            <a:r>
              <a:rPr lang="en-US" altLang="vi-VN" sz="2800">
                <a:solidFill>
                  <a:schemeClr val="bg1">
                    <a:lumMod val="95000"/>
                  </a:schemeClr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IDEA</a:t>
            </a:r>
            <a:endParaRPr lang="ko-KR" altLang="en-US" sz="2700" b="1" dirty="0">
              <a:solidFill>
                <a:schemeClr val="bg1">
                  <a:lumMod val="95000"/>
                </a:schemeClr>
              </a:solidFill>
              <a:latin typeface="Roboto Slab Regular" panose="020B060402020202020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934570" y="516822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effectLst/>
              </a:rPr>
              <a:t>04</a:t>
            </a:r>
            <a:endParaRPr lang="ko-KR" altLang="en-US" b="1" dirty="0">
              <a:solidFill>
                <a:schemeClr val="accent4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4B515-1D6A-4454-9A5C-DFFE07433A68}"/>
              </a:ext>
            </a:extLst>
          </p:cNvPr>
          <p:cNvSpPr txBox="1"/>
          <p:nvPr/>
        </p:nvSpPr>
        <p:spPr>
          <a:xfrm>
            <a:off x="664763" y="3024971"/>
            <a:ext cx="367518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sz="540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NGÔN NGỮ</a:t>
            </a:r>
            <a:endParaRPr lang="ko-KR" altLang="en-US" sz="5400" dirty="0">
              <a:solidFill>
                <a:srgbClr val="FF66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2345593D-98E1-4309-968D-B75FA14E4CA4}"/>
              </a:ext>
            </a:extLst>
          </p:cNvPr>
          <p:cNvSpPr/>
          <p:nvPr/>
        </p:nvSpPr>
        <p:spPr>
          <a:xfrm>
            <a:off x="3748093" y="2307378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7" y="982539"/>
            <a:ext cx="10941875" cy="724247"/>
          </a:xfrm>
        </p:spPr>
        <p:txBody>
          <a:bodyPr/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 CHỨC LỚP CH</a:t>
            </a:r>
            <a:r>
              <a:rPr lang="vi-VN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TRÌNH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83562-3CAC-498F-BB90-0DF934007818}"/>
              </a:ext>
            </a:extLst>
          </p:cNvPr>
          <p:cNvGrpSpPr/>
          <p:nvPr/>
        </p:nvGrpSpPr>
        <p:grpSpPr>
          <a:xfrm>
            <a:off x="6218581" y="469712"/>
            <a:ext cx="5842624" cy="5714067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BCD8A2-DDAD-4B77-AB55-290206E9725C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EBC2A1-1F8E-46E8-9C51-267B6E4FF703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FE9D7C-7475-411E-8710-B5E7D3D3950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12F0CE-4F26-4516-B03C-1726A6CC4417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22FE6C-37A9-4FB6-90BB-FBE115E1F1D8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D8661-0BE9-4D7C-8384-10CA7C5C2D1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47">
            <a:extLst>
              <a:ext uri="{FF2B5EF4-FFF2-40B4-BE49-F238E27FC236}">
                <a16:creationId xmlns:a16="http://schemas.microsoft.com/office/drawing/2014/main" id="{9B6A90B9-B60E-43E6-B8BB-A242D95C72F7}"/>
              </a:ext>
            </a:extLst>
          </p:cNvPr>
          <p:cNvGrpSpPr/>
          <p:nvPr/>
        </p:nvGrpSpPr>
        <p:grpSpPr>
          <a:xfrm>
            <a:off x="4154287" y="4022019"/>
            <a:ext cx="2817460" cy="822216"/>
            <a:chOff x="6260681" y="5031712"/>
            <a:chExt cx="2447925" cy="714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6C77D9-53C0-495F-8798-F2018FB8EFF9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9CD911-973B-413F-AB77-84D40A8AAE57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D6F190-B997-4936-B519-2B8435F9C2A8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421C4C-033F-4D1A-B1F7-AB32DC7265BB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69A129-5899-47BD-BC3B-A3020CF33882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277F2F-6BC2-44C4-A0FE-64A6DD29FA93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2841D3-3C6C-4784-9F5D-074B4E101D43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9DD00A-B472-45A3-94EE-47B7459DD677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4E19F-C26A-4411-AB3B-297881D91226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474D7E-B2F4-4C64-BAA6-412497CD296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5D7F28-C899-4BAB-BC97-0EF0ABDFE572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FF92E4-DBA4-4B90-9D9F-EF37D5FBA30E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E11A85-A28F-443E-825B-AEA42DAFBAC8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133B8B-BBA4-46F5-AD7E-0F833923164F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482C7D-EB07-499F-89D1-CA9B7EED1B83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D2F1F99-25D6-464B-8458-4B70EB49438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62D6CE-7A1E-46D8-B4AD-32F2DAA2E6D8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6AFC3D-262A-4546-B979-1F0B4CA074DD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F008AC-3D86-48D3-A00A-E9E9B86F98BA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AD91E-1780-450D-B529-4B134667C5DE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908BE-0EEF-4E4D-BD85-637BE5A6D538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F63776-38CC-4212-9DB0-3FC95825F263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5561F30-4C6A-4081-9CF1-ECCADC0D015D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B30DF0-4E35-46C4-8670-18A2599C5BD0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1581E1-0BBB-416F-AFE9-ADB2EEDE0896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0FCFE2-67E8-4960-B8E7-9866DA85560C}"/>
              </a:ext>
            </a:extLst>
          </p:cNvPr>
          <p:cNvSpPr txBox="1"/>
          <p:nvPr/>
        </p:nvSpPr>
        <p:spPr>
          <a:xfrm>
            <a:off x="3866540" y="2852109"/>
            <a:ext cx="3392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vi-VN" sz="2800"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tổ chức theo mô hình MVC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vi-VN" sz="2800" dirty="0">
              <a:highlight>
                <a:srgbClr val="FF66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Mô hình MVC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8A8E4-FA5B-445B-88A9-D3109CC99696}"/>
              </a:ext>
            </a:extLst>
          </p:cNvPr>
          <p:cNvSpPr txBox="1"/>
          <p:nvPr/>
        </p:nvSpPr>
        <p:spPr>
          <a:xfrm>
            <a:off x="1300579" y="3755072"/>
            <a:ext cx="204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tx1"/>
                </a:solidFill>
                <a:highlight>
                  <a:srgbClr val="FF6600"/>
                </a:highlight>
              </a:rPr>
              <a:t>Models</a:t>
            </a:r>
            <a:endParaRPr lang="en-US" sz="4000" dirty="0">
              <a:solidFill>
                <a:schemeClr val="tx1"/>
              </a:solidFill>
              <a:highlight>
                <a:srgbClr val="FF6600"/>
              </a:highlight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CEA02B-C05F-4AA5-A942-29DEADBD0B3A}"/>
              </a:ext>
            </a:extLst>
          </p:cNvPr>
          <p:cNvSpPr/>
          <p:nvPr/>
        </p:nvSpPr>
        <p:spPr>
          <a:xfrm>
            <a:off x="2115213" y="3341393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54BEFF-A65B-4D97-BA1E-FD4A808126BF}"/>
              </a:ext>
            </a:extLst>
          </p:cNvPr>
          <p:cNvSpPr/>
          <p:nvPr/>
        </p:nvSpPr>
        <p:spPr>
          <a:xfrm>
            <a:off x="5840246" y="3345700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9FB1BA-0103-43C6-959C-D85EE3213AF9}"/>
              </a:ext>
            </a:extLst>
          </p:cNvPr>
          <p:cNvSpPr/>
          <p:nvPr/>
        </p:nvSpPr>
        <p:spPr>
          <a:xfrm>
            <a:off x="9065988" y="3351868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E3C21B-FE22-4173-B35F-3B5B9A292512}"/>
              </a:ext>
            </a:extLst>
          </p:cNvPr>
          <p:cNvSpPr txBox="1"/>
          <p:nvPr/>
        </p:nvSpPr>
        <p:spPr>
          <a:xfrm>
            <a:off x="8095269" y="3754890"/>
            <a:ext cx="26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highlight>
                  <a:srgbClr val="FF6600"/>
                </a:highlight>
              </a:rPr>
              <a:t>Controllers</a:t>
            </a:r>
            <a:endParaRPr lang="en-US" sz="4000" dirty="0">
              <a:highlight>
                <a:srgbClr val="FF6600"/>
              </a:highlight>
            </a:endParaRPr>
          </a:p>
        </p:txBody>
      </p:sp>
      <p:grpSp>
        <p:nvGrpSpPr>
          <p:cNvPr id="70" name="Graphic 3">
            <a:extLst>
              <a:ext uri="{FF2B5EF4-FFF2-40B4-BE49-F238E27FC236}">
                <a16:creationId xmlns:a16="http://schemas.microsoft.com/office/drawing/2014/main" id="{31118DA8-709B-4C90-ABC9-2A70E2190A4B}"/>
              </a:ext>
            </a:extLst>
          </p:cNvPr>
          <p:cNvGrpSpPr/>
          <p:nvPr/>
        </p:nvGrpSpPr>
        <p:grpSpPr>
          <a:xfrm flipH="1">
            <a:off x="6180362" y="1439279"/>
            <a:ext cx="1388744" cy="1602569"/>
            <a:chOff x="5653615" y="-84"/>
            <a:chExt cx="2013942" cy="2324030"/>
          </a:xfrm>
          <a:solidFill>
            <a:schemeClr val="bg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0C7A574-7EA0-41CC-8CA2-1851526CC4B6}"/>
                </a:ext>
              </a:extLst>
            </p:cNvPr>
            <p:cNvSpPr/>
            <p:nvPr/>
          </p:nvSpPr>
          <p:spPr>
            <a:xfrm>
              <a:off x="6199103" y="-84"/>
              <a:ext cx="1468455" cy="1524084"/>
            </a:xfrm>
            <a:custGeom>
              <a:avLst/>
              <a:gdLst>
                <a:gd name="connsiteX0" fmla="*/ 1443037 w 1468455"/>
                <a:gd name="connsiteY0" fmla="*/ 158200 h 1524084"/>
                <a:gd name="connsiteX1" fmla="*/ 1276350 w 1468455"/>
                <a:gd name="connsiteY1" fmla="*/ 17230 h 1524084"/>
                <a:gd name="connsiteX2" fmla="*/ 1166812 w 1468455"/>
                <a:gd name="connsiteY2" fmla="*/ 51520 h 1524084"/>
                <a:gd name="connsiteX3" fmla="*/ 633412 w 1468455"/>
                <a:gd name="connsiteY3" fmla="*/ 810662 h 1524084"/>
                <a:gd name="connsiteX4" fmla="*/ 564833 w 1468455"/>
                <a:gd name="connsiteY4" fmla="*/ 821140 h 1524084"/>
                <a:gd name="connsiteX5" fmla="*/ 0 w 1468455"/>
                <a:gd name="connsiteY5" fmla="*/ 842095 h 1524084"/>
                <a:gd name="connsiteX6" fmla="*/ 680085 w 1468455"/>
                <a:gd name="connsiteY6" fmla="*/ 1034500 h 1524084"/>
                <a:gd name="connsiteX7" fmla="*/ 921067 w 1468455"/>
                <a:gd name="connsiteY7" fmla="*/ 1524085 h 1524084"/>
                <a:gd name="connsiteX8" fmla="*/ 935355 w 1468455"/>
                <a:gd name="connsiteY8" fmla="*/ 1473602 h 1524084"/>
                <a:gd name="connsiteX9" fmla="*/ 782955 w 1468455"/>
                <a:gd name="connsiteY9" fmla="*/ 979255 h 1524084"/>
                <a:gd name="connsiteX10" fmla="*/ 774383 w 1468455"/>
                <a:gd name="connsiteY10" fmla="*/ 919247 h 1524084"/>
                <a:gd name="connsiteX11" fmla="*/ 1426845 w 1468455"/>
                <a:gd name="connsiteY11" fmla="*/ 270595 h 1524084"/>
                <a:gd name="connsiteX12" fmla="*/ 1443037 w 1468455"/>
                <a:gd name="connsiteY12" fmla="*/ 158200 h 15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455" h="1524084">
                  <a:moveTo>
                    <a:pt x="1443037" y="158200"/>
                  </a:moveTo>
                  <a:cubicBezTo>
                    <a:pt x="1392555" y="105812"/>
                    <a:pt x="1336358" y="58187"/>
                    <a:pt x="1276350" y="17230"/>
                  </a:cubicBezTo>
                  <a:cubicBezTo>
                    <a:pt x="1227773" y="-15155"/>
                    <a:pt x="1187767" y="-868"/>
                    <a:pt x="1166812" y="51520"/>
                  </a:cubicBezTo>
                  <a:cubicBezTo>
                    <a:pt x="1049655" y="346795"/>
                    <a:pt x="865822" y="596350"/>
                    <a:pt x="633412" y="810662"/>
                  </a:cubicBezTo>
                  <a:cubicBezTo>
                    <a:pt x="609600" y="832570"/>
                    <a:pt x="594360" y="834475"/>
                    <a:pt x="564833" y="821140"/>
                  </a:cubicBezTo>
                  <a:cubicBezTo>
                    <a:pt x="373380" y="736367"/>
                    <a:pt x="184785" y="744940"/>
                    <a:pt x="0" y="842095"/>
                  </a:cubicBezTo>
                  <a:cubicBezTo>
                    <a:pt x="257175" y="800185"/>
                    <a:pt x="485775" y="855430"/>
                    <a:pt x="680085" y="1034500"/>
                  </a:cubicBezTo>
                  <a:cubicBezTo>
                    <a:pt x="824865" y="1164992"/>
                    <a:pt x="899160" y="1330727"/>
                    <a:pt x="921067" y="1524085"/>
                  </a:cubicBezTo>
                  <a:cubicBezTo>
                    <a:pt x="936308" y="1508845"/>
                    <a:pt x="933450" y="1489795"/>
                    <a:pt x="935355" y="1473602"/>
                  </a:cubicBezTo>
                  <a:cubicBezTo>
                    <a:pt x="953453" y="1287865"/>
                    <a:pt x="901065" y="1123082"/>
                    <a:pt x="782955" y="979255"/>
                  </a:cubicBezTo>
                  <a:cubicBezTo>
                    <a:pt x="752475" y="963062"/>
                    <a:pt x="758190" y="944012"/>
                    <a:pt x="774383" y="919247"/>
                  </a:cubicBezTo>
                  <a:cubicBezTo>
                    <a:pt x="945833" y="656357"/>
                    <a:pt x="1161098" y="438235"/>
                    <a:pt x="1426845" y="270595"/>
                  </a:cubicBezTo>
                  <a:cubicBezTo>
                    <a:pt x="1474470" y="240115"/>
                    <a:pt x="1483042" y="199157"/>
                    <a:pt x="1443037" y="158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4B22AD8-5C98-4F5E-9384-46D4A83B6642}"/>
                </a:ext>
              </a:extLst>
            </p:cNvPr>
            <p:cNvSpPr/>
            <p:nvPr/>
          </p:nvSpPr>
          <p:spPr>
            <a:xfrm>
              <a:off x="5653615" y="928303"/>
              <a:ext cx="1396834" cy="1395642"/>
            </a:xfrm>
            <a:custGeom>
              <a:avLst/>
              <a:gdLst>
                <a:gd name="connsiteX0" fmla="*/ 1136990 w 1396834"/>
                <a:gd name="connsiteY0" fmla="*/ 153737 h 1395642"/>
                <a:gd name="connsiteX1" fmla="*/ 1086508 w 1396834"/>
                <a:gd name="connsiteY1" fmla="*/ 118494 h 1395642"/>
                <a:gd name="connsiteX2" fmla="*/ 131150 w 1396834"/>
                <a:gd name="connsiteY2" fmla="*/ 289944 h 1395642"/>
                <a:gd name="connsiteX3" fmla="*/ 2563 w 1396834"/>
                <a:gd name="connsiteY3" fmla="*/ 775719 h 1395642"/>
                <a:gd name="connsiteX4" fmla="*/ 818855 w 1396834"/>
                <a:gd name="connsiteY4" fmla="*/ 1386272 h 1395642"/>
                <a:gd name="connsiteX5" fmla="*/ 1389403 w 1396834"/>
                <a:gd name="connsiteY5" fmla="*/ 603317 h 1395642"/>
                <a:gd name="connsiteX6" fmla="*/ 1136990 w 1396834"/>
                <a:gd name="connsiteY6" fmla="*/ 153737 h 1395642"/>
                <a:gd name="connsiteX7" fmla="*/ 194015 w 1396834"/>
                <a:gd name="connsiteY7" fmla="*/ 643322 h 1395642"/>
                <a:gd name="connsiteX8" fmla="*/ 184490 w 1396834"/>
                <a:gd name="connsiteY8" fmla="*/ 669992 h 1395642"/>
                <a:gd name="connsiteX9" fmla="*/ 188300 w 1396834"/>
                <a:gd name="connsiteY9" fmla="*/ 943359 h 1395642"/>
                <a:gd name="connsiteX10" fmla="*/ 115910 w 1396834"/>
                <a:gd name="connsiteY10" fmla="*/ 756669 h 1395642"/>
                <a:gd name="connsiteX11" fmla="*/ 247355 w 1396834"/>
                <a:gd name="connsiteY11" fmla="*/ 298517 h 1395642"/>
                <a:gd name="connsiteX12" fmla="*/ 775992 w 1396834"/>
                <a:gd name="connsiteY12" fmla="*/ 118494 h 1395642"/>
                <a:gd name="connsiteX13" fmla="*/ 796948 w 1396834"/>
                <a:gd name="connsiteY13" fmla="*/ 132782 h 1395642"/>
                <a:gd name="connsiteX14" fmla="*/ 435950 w 1396834"/>
                <a:gd name="connsiteY14" fmla="*/ 270894 h 1395642"/>
                <a:gd name="connsiteX15" fmla="*/ 194015 w 1396834"/>
                <a:gd name="connsiteY15" fmla="*/ 643322 h 1395642"/>
                <a:gd name="connsiteX16" fmla="*/ 695030 w 1396834"/>
                <a:gd name="connsiteY16" fmla="*/ 908117 h 1395642"/>
                <a:gd name="connsiteX17" fmla="*/ 487385 w 1396834"/>
                <a:gd name="connsiteY17" fmla="*/ 694757 h 1395642"/>
                <a:gd name="connsiteX18" fmla="*/ 699792 w 1396834"/>
                <a:gd name="connsiteY18" fmla="*/ 487112 h 1395642"/>
                <a:gd name="connsiteX19" fmla="*/ 908390 w 1396834"/>
                <a:gd name="connsiteY19" fmla="*/ 699519 h 1395642"/>
                <a:gd name="connsiteX20" fmla="*/ 695030 w 1396834"/>
                <a:gd name="connsiteY20" fmla="*/ 908117 h 13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96834" h="1395642">
                  <a:moveTo>
                    <a:pt x="1136990" y="153737"/>
                  </a:moveTo>
                  <a:cubicBezTo>
                    <a:pt x="1119845" y="142307"/>
                    <a:pt x="1103653" y="129924"/>
                    <a:pt x="1086508" y="118494"/>
                  </a:cubicBezTo>
                  <a:cubicBezTo>
                    <a:pt x="774088" y="-91056"/>
                    <a:pt x="350225" y="-15808"/>
                    <a:pt x="131150" y="289944"/>
                  </a:cubicBezTo>
                  <a:cubicBezTo>
                    <a:pt x="27328" y="435677"/>
                    <a:pt x="-10772" y="598554"/>
                    <a:pt x="2563" y="775719"/>
                  </a:cubicBezTo>
                  <a:cubicBezTo>
                    <a:pt x="58760" y="1198629"/>
                    <a:pt x="438807" y="1448184"/>
                    <a:pt x="818855" y="1386272"/>
                  </a:cubicBezTo>
                  <a:cubicBezTo>
                    <a:pt x="1176042" y="1328169"/>
                    <a:pt x="1445600" y="961457"/>
                    <a:pt x="1389403" y="603317"/>
                  </a:cubicBezTo>
                  <a:cubicBezTo>
                    <a:pt x="1360828" y="421389"/>
                    <a:pt x="1277008" y="272799"/>
                    <a:pt x="1136990" y="153737"/>
                  </a:cubicBezTo>
                  <a:close/>
                  <a:moveTo>
                    <a:pt x="194015" y="643322"/>
                  </a:moveTo>
                  <a:cubicBezTo>
                    <a:pt x="192110" y="652847"/>
                    <a:pt x="188300" y="661419"/>
                    <a:pt x="184490" y="669992"/>
                  </a:cubicBezTo>
                  <a:cubicBezTo>
                    <a:pt x="174013" y="759527"/>
                    <a:pt x="166392" y="849062"/>
                    <a:pt x="188300" y="943359"/>
                  </a:cubicBezTo>
                  <a:cubicBezTo>
                    <a:pt x="152105" y="905259"/>
                    <a:pt x="122578" y="824297"/>
                    <a:pt x="115910" y="756669"/>
                  </a:cubicBezTo>
                  <a:cubicBezTo>
                    <a:pt x="85430" y="582362"/>
                    <a:pt x="132103" y="428057"/>
                    <a:pt x="247355" y="298517"/>
                  </a:cubicBezTo>
                  <a:cubicBezTo>
                    <a:pt x="388325" y="140402"/>
                    <a:pt x="567395" y="84204"/>
                    <a:pt x="775992" y="118494"/>
                  </a:cubicBezTo>
                  <a:cubicBezTo>
                    <a:pt x="783613" y="119447"/>
                    <a:pt x="791233" y="121352"/>
                    <a:pt x="796948" y="132782"/>
                  </a:cubicBezTo>
                  <a:cubicBezTo>
                    <a:pt x="662645" y="143259"/>
                    <a:pt x="541678" y="188979"/>
                    <a:pt x="435950" y="270894"/>
                  </a:cubicBezTo>
                  <a:cubicBezTo>
                    <a:pt x="313078" y="368049"/>
                    <a:pt x="233067" y="492827"/>
                    <a:pt x="194015" y="643322"/>
                  </a:cubicBezTo>
                  <a:close/>
                  <a:moveTo>
                    <a:pt x="695030" y="908117"/>
                  </a:moveTo>
                  <a:cubicBezTo>
                    <a:pt x="577873" y="907164"/>
                    <a:pt x="486432" y="812867"/>
                    <a:pt x="487385" y="694757"/>
                  </a:cubicBezTo>
                  <a:cubicBezTo>
                    <a:pt x="488338" y="576647"/>
                    <a:pt x="580730" y="486159"/>
                    <a:pt x="699792" y="487112"/>
                  </a:cubicBezTo>
                  <a:cubicBezTo>
                    <a:pt x="816950" y="488064"/>
                    <a:pt x="909342" y="581409"/>
                    <a:pt x="908390" y="699519"/>
                  </a:cubicBezTo>
                  <a:cubicBezTo>
                    <a:pt x="907437" y="816677"/>
                    <a:pt x="812188" y="909069"/>
                    <a:pt x="695030" y="908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B164D82-8981-41F4-9AAD-950D94BB38E4}"/>
              </a:ext>
            </a:extLst>
          </p:cNvPr>
          <p:cNvSpPr txBox="1"/>
          <p:nvPr/>
        </p:nvSpPr>
        <p:spPr>
          <a:xfrm>
            <a:off x="1343496" y="4709270"/>
            <a:ext cx="19592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altLang="vi-VN"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models gồm các lớp kết nối Database , thực thi các câu lênh truy vấn.</a:t>
            </a:r>
            <a:endParaRPr lang="en-US" altLang="vi-VN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9F129F-F818-434B-A912-B1F4A063E89A}"/>
              </a:ext>
            </a:extLst>
          </p:cNvPr>
          <p:cNvSpPr txBox="1"/>
          <p:nvPr/>
        </p:nvSpPr>
        <p:spPr>
          <a:xfrm>
            <a:off x="5130485" y="4738715"/>
            <a:ext cx="1959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View chứa lớp giao diện HTML, CSS, JS, Jquery.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052147-9056-4A00-93F7-4370C2B573CB}"/>
              </a:ext>
            </a:extLst>
          </p:cNvPr>
          <p:cNvSpPr txBox="1"/>
          <p:nvPr/>
        </p:nvSpPr>
        <p:spPr>
          <a:xfrm>
            <a:off x="8383579" y="4709270"/>
            <a:ext cx="2615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vi-V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controllers chứa các Servlet, Filter, xử lý dữ liệu và điều hướng trang web.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vi-VN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02264F-C71B-4E2B-8D9B-BFCC9B13FF38}"/>
              </a:ext>
            </a:extLst>
          </p:cNvPr>
          <p:cNvCxnSpPr>
            <a:cxnSpLocks/>
          </p:cNvCxnSpPr>
          <p:nvPr/>
        </p:nvCxnSpPr>
        <p:spPr>
          <a:xfrm flipV="1">
            <a:off x="1438183" y="3312238"/>
            <a:ext cx="9141563" cy="29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C175AF-1F8E-4C32-A827-71BF226B136B}"/>
              </a:ext>
            </a:extLst>
          </p:cNvPr>
          <p:cNvSpPr txBox="1"/>
          <p:nvPr/>
        </p:nvSpPr>
        <p:spPr>
          <a:xfrm>
            <a:off x="5001898" y="3755072"/>
            <a:ext cx="204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highlight>
                  <a:srgbClr val="FF6600"/>
                </a:highlight>
              </a:rPr>
              <a:t>Views</a:t>
            </a:r>
            <a:endParaRPr lang="en-US" sz="4000" dirty="0">
              <a:highlight>
                <a:srgbClr val="FF66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61" y="119321"/>
            <a:ext cx="11573197" cy="724247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3864C5-48D5-4963-97D1-5857DD866E4A}"/>
              </a:ext>
            </a:extLst>
          </p:cNvPr>
          <p:cNvGrpSpPr/>
          <p:nvPr/>
        </p:nvGrpSpPr>
        <p:grpSpPr>
          <a:xfrm>
            <a:off x="3871109" y="1989637"/>
            <a:ext cx="4426497" cy="4168301"/>
            <a:chOff x="2347107" y="1737169"/>
            <a:chExt cx="4426497" cy="41683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7646D3-28A6-468A-846A-56446A3F3F79}"/>
                </a:ext>
              </a:extLst>
            </p:cNvPr>
            <p:cNvGrpSpPr/>
            <p:nvPr/>
          </p:nvGrpSpPr>
          <p:grpSpPr>
            <a:xfrm>
              <a:off x="2347107" y="1737169"/>
              <a:ext cx="4426497" cy="4168301"/>
              <a:chOff x="2347107" y="2193210"/>
              <a:chExt cx="4426497" cy="4168301"/>
            </a:xfrm>
          </p:grpSpPr>
          <p:sp>
            <p:nvSpPr>
              <p:cNvPr id="6" name="Oval 10">
                <a:extLst>
                  <a:ext uri="{FF2B5EF4-FFF2-40B4-BE49-F238E27FC236}">
                    <a16:creationId xmlns:a16="http://schemas.microsoft.com/office/drawing/2014/main" id="{DE400644-3F44-4C0F-BBC8-68EAD24214CA}"/>
                  </a:ext>
                </a:extLst>
              </p:cNvPr>
              <p:cNvSpPr/>
              <p:nvPr/>
            </p:nvSpPr>
            <p:spPr>
              <a:xfrm>
                <a:off x="2885423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7" name="Oval 10">
                <a:extLst>
                  <a:ext uri="{FF2B5EF4-FFF2-40B4-BE49-F238E27FC236}">
                    <a16:creationId xmlns:a16="http://schemas.microsoft.com/office/drawing/2014/main" id="{19FCC7BB-1B2D-4F5D-9C99-15E8CBB36D7E}"/>
                  </a:ext>
                </a:extLst>
              </p:cNvPr>
              <p:cNvSpPr/>
              <p:nvPr/>
            </p:nvSpPr>
            <p:spPr>
              <a:xfrm rot="18000000" flipV="1">
                <a:off x="4459114" y="48839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24370388-6F31-42CD-BFD6-F07A3684D43B}"/>
                  </a:ext>
                </a:extLst>
              </p:cNvPr>
              <p:cNvSpPr/>
              <p:nvPr/>
            </p:nvSpPr>
            <p:spPr>
              <a:xfrm flipH="1">
                <a:off x="4604658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637990F6-910E-4A97-A375-B354DD2093A8}"/>
                  </a:ext>
                </a:extLst>
              </p:cNvPr>
              <p:cNvSpPr/>
              <p:nvPr/>
            </p:nvSpPr>
            <p:spPr>
              <a:xfrm rot="7200000">
                <a:off x="5296003" y="33789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496E8A3B-DA6E-4419-B7CC-B38429217EE3}"/>
                  </a:ext>
                </a:extLst>
              </p:cNvPr>
              <p:cNvSpPr/>
              <p:nvPr/>
            </p:nvSpPr>
            <p:spPr>
              <a:xfrm flipV="1">
                <a:off x="2885423" y="47862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30ED92-7A41-4833-8C9E-85FA3E071D39}"/>
                  </a:ext>
                </a:extLst>
              </p:cNvPr>
              <p:cNvSpPr/>
              <p:nvPr/>
            </p:nvSpPr>
            <p:spPr>
              <a:xfrm rot="18000000">
                <a:off x="2199660" y="3584104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5875D1-D571-4693-AC6F-43D8A040288B}"/>
                </a:ext>
              </a:extLst>
            </p:cNvPr>
            <p:cNvSpPr/>
            <p:nvPr/>
          </p:nvSpPr>
          <p:spPr>
            <a:xfrm>
              <a:off x="3540579" y="2698034"/>
              <a:ext cx="2039552" cy="2039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BF7A09B-CA67-4DCD-BCDA-B4ACB94C5F30}"/>
              </a:ext>
            </a:extLst>
          </p:cNvPr>
          <p:cNvSpPr txBox="1"/>
          <p:nvPr/>
        </p:nvSpPr>
        <p:spPr>
          <a:xfrm>
            <a:off x="9056042" y="3666781"/>
            <a:ext cx="30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quản lý</a:t>
            </a:r>
            <a:endParaRPr lang="ko-KR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89B03-4FB9-47D6-BDEE-53D0189ED595}"/>
              </a:ext>
            </a:extLst>
          </p:cNvPr>
          <p:cNvSpPr txBox="1"/>
          <p:nvPr/>
        </p:nvSpPr>
        <p:spPr>
          <a:xfrm>
            <a:off x="181155" y="3676397"/>
            <a:ext cx="33428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Giỏ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hàng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-Thanh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toán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ea typeface="Scope One" panose="02060403030504020204"/>
              <a:cs typeface="Times New Roman" panose="02020603050405020304" pitchFamily="18" charset="0"/>
              <a:sym typeface="Scope One" panose="02060403030504020204"/>
            </a:endParaRPr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0BB1C3E6-E03C-4710-9F47-29C774C77A81}"/>
              </a:ext>
            </a:extLst>
          </p:cNvPr>
          <p:cNvSpPr/>
          <p:nvPr/>
        </p:nvSpPr>
        <p:spPr>
          <a:xfrm rot="2700000">
            <a:off x="8289403" y="378955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EDB6362D-D25B-4E6F-BF8A-1EE64FD4F70E}"/>
              </a:ext>
            </a:extLst>
          </p:cNvPr>
          <p:cNvSpPr/>
          <p:nvPr/>
        </p:nvSpPr>
        <p:spPr>
          <a:xfrm rot="13500000">
            <a:off x="3521186" y="378955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막힌 원호 2">
            <a:extLst>
              <a:ext uri="{FF2B5EF4-FFF2-40B4-BE49-F238E27FC236}">
                <a16:creationId xmlns:a16="http://schemas.microsoft.com/office/drawing/2014/main" id="{308BD17E-81F9-4313-92CC-5A23DD5BF1EC}"/>
              </a:ext>
            </a:extLst>
          </p:cNvPr>
          <p:cNvSpPr/>
          <p:nvPr/>
        </p:nvSpPr>
        <p:spPr>
          <a:xfrm rot="16200000">
            <a:off x="4011749" y="1888495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2">
            <a:extLst>
              <a:ext uri="{FF2B5EF4-FFF2-40B4-BE49-F238E27FC236}">
                <a16:creationId xmlns:a16="http://schemas.microsoft.com/office/drawing/2014/main" id="{F83746BC-035A-4058-BB2F-8E4931EF02B3}"/>
              </a:ext>
            </a:extLst>
          </p:cNvPr>
          <p:cNvSpPr/>
          <p:nvPr/>
        </p:nvSpPr>
        <p:spPr>
          <a:xfrm rot="5400000">
            <a:off x="4011748" y="1888494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aphic 3">
            <a:extLst>
              <a:ext uri="{FF2B5EF4-FFF2-40B4-BE49-F238E27FC236}">
                <a16:creationId xmlns:a16="http://schemas.microsoft.com/office/drawing/2014/main" id="{1755561B-12E9-4FEC-880B-D52B85F7B5AA}"/>
              </a:ext>
            </a:extLst>
          </p:cNvPr>
          <p:cNvGrpSpPr/>
          <p:nvPr/>
        </p:nvGrpSpPr>
        <p:grpSpPr>
          <a:xfrm rot="7200000">
            <a:off x="5619368" y="3147677"/>
            <a:ext cx="772862" cy="1069395"/>
            <a:chOff x="6352372" y="2323623"/>
            <a:chExt cx="1670356" cy="2311241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98EED6-8937-4F71-BD37-B72AAE5BC0FC}"/>
                </a:ext>
              </a:extLst>
            </p:cNvPr>
            <p:cNvSpPr/>
            <p:nvPr/>
          </p:nvSpPr>
          <p:spPr>
            <a:xfrm>
              <a:off x="6352372" y="2323623"/>
              <a:ext cx="1670356" cy="409098"/>
            </a:xfrm>
            <a:custGeom>
              <a:avLst/>
              <a:gdLst>
                <a:gd name="connsiteX0" fmla="*/ 1484078 w 1670356"/>
                <a:gd name="connsiteY0" fmla="*/ 1429 h 409098"/>
                <a:gd name="connsiteX1" fmla="*/ 184868 w 1670356"/>
                <a:gd name="connsiteY1" fmla="*/ 1429 h 409098"/>
                <a:gd name="connsiteX2" fmla="*/ 4846 w 1670356"/>
                <a:gd name="connsiteY2" fmla="*/ 233839 h 409098"/>
                <a:gd name="connsiteX3" fmla="*/ 68663 w 1670356"/>
                <a:gd name="connsiteY3" fmla="*/ 403384 h 409098"/>
                <a:gd name="connsiteX4" fmla="*/ 355366 w 1670356"/>
                <a:gd name="connsiteY4" fmla="*/ 211931 h 409098"/>
                <a:gd name="connsiteX5" fmla="*/ 1350728 w 1670356"/>
                <a:gd name="connsiteY5" fmla="*/ 211931 h 409098"/>
                <a:gd name="connsiteX6" fmla="*/ 1599330 w 1670356"/>
                <a:gd name="connsiteY6" fmla="*/ 409099 h 409098"/>
                <a:gd name="connsiteX7" fmla="*/ 1653623 w 1670356"/>
                <a:gd name="connsiteY7" fmla="*/ 274796 h 409098"/>
                <a:gd name="connsiteX8" fmla="*/ 1666958 w 1670356"/>
                <a:gd name="connsiteY8" fmla="*/ 229076 h 409098"/>
                <a:gd name="connsiteX9" fmla="*/ 1484078 w 1670356"/>
                <a:gd name="connsiteY9" fmla="*/ 1429 h 40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0356" h="409098">
                  <a:moveTo>
                    <a:pt x="1484078" y="1429"/>
                  </a:moveTo>
                  <a:cubicBezTo>
                    <a:pt x="1050691" y="-476"/>
                    <a:pt x="617303" y="-476"/>
                    <a:pt x="184868" y="1429"/>
                  </a:cubicBezTo>
                  <a:cubicBezTo>
                    <a:pt x="64853" y="1429"/>
                    <a:pt x="-21825" y="115729"/>
                    <a:pt x="4846" y="233839"/>
                  </a:cubicBezTo>
                  <a:cubicBezTo>
                    <a:pt x="18181" y="291941"/>
                    <a:pt x="45803" y="345281"/>
                    <a:pt x="68663" y="403384"/>
                  </a:cubicBezTo>
                  <a:cubicBezTo>
                    <a:pt x="136291" y="230029"/>
                    <a:pt x="163913" y="211931"/>
                    <a:pt x="355366" y="211931"/>
                  </a:cubicBezTo>
                  <a:cubicBezTo>
                    <a:pt x="686835" y="211931"/>
                    <a:pt x="1018305" y="211931"/>
                    <a:pt x="1350728" y="211931"/>
                  </a:cubicBezTo>
                  <a:cubicBezTo>
                    <a:pt x="1504080" y="211931"/>
                    <a:pt x="1563135" y="257651"/>
                    <a:pt x="1599330" y="409099"/>
                  </a:cubicBezTo>
                  <a:cubicBezTo>
                    <a:pt x="1619333" y="360521"/>
                    <a:pt x="1636478" y="317659"/>
                    <a:pt x="1653623" y="274796"/>
                  </a:cubicBezTo>
                  <a:cubicBezTo>
                    <a:pt x="1659338" y="260509"/>
                    <a:pt x="1663148" y="244316"/>
                    <a:pt x="1666958" y="229076"/>
                  </a:cubicBezTo>
                  <a:cubicBezTo>
                    <a:pt x="1688866" y="113824"/>
                    <a:pt x="1602188" y="1429"/>
                    <a:pt x="1484078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897111-073E-4E35-95EA-10CE5D2D3478}"/>
                </a:ext>
              </a:extLst>
            </p:cNvPr>
            <p:cNvSpPr/>
            <p:nvPr/>
          </p:nvSpPr>
          <p:spPr>
            <a:xfrm>
              <a:off x="6486963" y="2658004"/>
              <a:ext cx="1397091" cy="1976860"/>
            </a:xfrm>
            <a:custGeom>
              <a:avLst/>
              <a:gdLst>
                <a:gd name="connsiteX0" fmla="*/ 1186610 w 1397091"/>
                <a:gd name="connsiteY0" fmla="*/ 423 h 1976860"/>
                <a:gd name="connsiteX1" fmla="*/ 819897 w 1397091"/>
                <a:gd name="connsiteY1" fmla="*/ 423 h 1976860"/>
                <a:gd name="connsiteX2" fmla="*/ 200772 w 1397091"/>
                <a:gd name="connsiteY2" fmla="*/ 1376 h 1976860"/>
                <a:gd name="connsiteX3" fmla="*/ 15987 w 1397091"/>
                <a:gd name="connsiteY3" fmla="*/ 275696 h 1976860"/>
                <a:gd name="connsiteX4" fmla="*/ 56944 w 1397091"/>
                <a:gd name="connsiteY4" fmla="*/ 376661 h 1976860"/>
                <a:gd name="connsiteX5" fmla="*/ 317930 w 1397091"/>
                <a:gd name="connsiteY5" fmla="*/ 1037696 h 1976860"/>
                <a:gd name="connsiteX6" fmla="*/ 537957 w 1397091"/>
                <a:gd name="connsiteY6" fmla="*/ 1583478 h 1976860"/>
                <a:gd name="connsiteX7" fmla="*/ 695119 w 1397091"/>
                <a:gd name="connsiteY7" fmla="*/ 1976861 h 1976860"/>
                <a:gd name="connsiteX8" fmla="*/ 702739 w 1397091"/>
                <a:gd name="connsiteY8" fmla="*/ 1974003 h 1976860"/>
                <a:gd name="connsiteX9" fmla="*/ 1039924 w 1397091"/>
                <a:gd name="connsiteY9" fmla="*/ 1131993 h 1976860"/>
                <a:gd name="connsiteX10" fmla="*/ 1025637 w 1397091"/>
                <a:gd name="connsiteY10" fmla="*/ 1091988 h 1976860"/>
                <a:gd name="connsiteX11" fmla="*/ 946580 w 1397091"/>
                <a:gd name="connsiteY11" fmla="*/ 860531 h 1976860"/>
                <a:gd name="connsiteX12" fmla="*/ 1160892 w 1397091"/>
                <a:gd name="connsiteY12" fmla="*/ 742421 h 1976860"/>
                <a:gd name="connsiteX13" fmla="*/ 1207564 w 1397091"/>
                <a:gd name="connsiteY13" fmla="*/ 712893 h 1976860"/>
                <a:gd name="connsiteX14" fmla="*/ 1298052 w 1397091"/>
                <a:gd name="connsiteY14" fmla="*/ 493818 h 1976860"/>
                <a:gd name="connsiteX15" fmla="*/ 1379014 w 1397091"/>
                <a:gd name="connsiteY15" fmla="*/ 281411 h 1976860"/>
                <a:gd name="connsiteX16" fmla="*/ 1186610 w 1397091"/>
                <a:gd name="connsiteY16" fmla="*/ 423 h 1976860"/>
                <a:gd name="connsiteX17" fmla="*/ 428419 w 1397091"/>
                <a:gd name="connsiteY17" fmla="*/ 477626 h 1976860"/>
                <a:gd name="connsiteX18" fmla="*/ 236014 w 1397091"/>
                <a:gd name="connsiteY18" fmla="*/ 284268 h 1976860"/>
                <a:gd name="connsiteX19" fmla="*/ 428419 w 1397091"/>
                <a:gd name="connsiteY19" fmla="*/ 94721 h 1976860"/>
                <a:gd name="connsiteX20" fmla="*/ 620824 w 1397091"/>
                <a:gd name="connsiteY20" fmla="*/ 289031 h 1976860"/>
                <a:gd name="connsiteX21" fmla="*/ 428419 w 1397091"/>
                <a:gd name="connsiteY21" fmla="*/ 477626 h 1976860"/>
                <a:gd name="connsiteX22" fmla="*/ 628444 w 1397091"/>
                <a:gd name="connsiteY22" fmla="*/ 953876 h 1976860"/>
                <a:gd name="connsiteX23" fmla="*/ 557960 w 1397091"/>
                <a:gd name="connsiteY23" fmla="*/ 887201 h 1976860"/>
                <a:gd name="connsiteX24" fmla="*/ 626539 w 1397091"/>
                <a:gd name="connsiteY24" fmla="*/ 817668 h 1976860"/>
                <a:gd name="connsiteX25" fmla="*/ 697977 w 1397091"/>
                <a:gd name="connsiteY25" fmla="*/ 884343 h 1976860"/>
                <a:gd name="connsiteX26" fmla="*/ 628444 w 1397091"/>
                <a:gd name="connsiteY26" fmla="*/ 953876 h 1976860"/>
                <a:gd name="connsiteX27" fmla="*/ 784655 w 1397091"/>
                <a:gd name="connsiteY27" fmla="*/ 1270106 h 1976860"/>
                <a:gd name="connsiteX28" fmla="*/ 737030 w 1397091"/>
                <a:gd name="connsiteY28" fmla="*/ 1224386 h 1976860"/>
                <a:gd name="connsiteX29" fmla="*/ 784655 w 1397091"/>
                <a:gd name="connsiteY29" fmla="*/ 1177713 h 1976860"/>
                <a:gd name="connsiteX30" fmla="*/ 830374 w 1397091"/>
                <a:gd name="connsiteY30" fmla="*/ 1226291 h 1976860"/>
                <a:gd name="connsiteX31" fmla="*/ 784655 w 1397091"/>
                <a:gd name="connsiteY31" fmla="*/ 1270106 h 1976860"/>
                <a:gd name="connsiteX32" fmla="*/ 915147 w 1397091"/>
                <a:gd name="connsiteY32" fmla="*/ 565256 h 1976860"/>
                <a:gd name="connsiteX33" fmla="*/ 806562 w 1397091"/>
                <a:gd name="connsiteY33" fmla="*/ 457623 h 1976860"/>
                <a:gd name="connsiteX34" fmla="*/ 914194 w 1397091"/>
                <a:gd name="connsiteY34" fmla="*/ 351896 h 1976860"/>
                <a:gd name="connsiteX35" fmla="*/ 1022780 w 1397091"/>
                <a:gd name="connsiteY35" fmla="*/ 460481 h 1976860"/>
                <a:gd name="connsiteX36" fmla="*/ 915147 w 1397091"/>
                <a:gd name="connsiteY36" fmla="*/ 565256 h 19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97091" h="1976860">
                  <a:moveTo>
                    <a:pt x="1186610" y="423"/>
                  </a:moveTo>
                  <a:cubicBezTo>
                    <a:pt x="1064689" y="-529"/>
                    <a:pt x="941817" y="423"/>
                    <a:pt x="819897" y="423"/>
                  </a:cubicBezTo>
                  <a:cubicBezTo>
                    <a:pt x="613205" y="423"/>
                    <a:pt x="407464" y="-529"/>
                    <a:pt x="200772" y="1376"/>
                  </a:cubicBezTo>
                  <a:cubicBezTo>
                    <a:pt x="51229" y="2328"/>
                    <a:pt x="-38306" y="136631"/>
                    <a:pt x="15987" y="275696"/>
                  </a:cubicBezTo>
                  <a:cubicBezTo>
                    <a:pt x="29322" y="309986"/>
                    <a:pt x="43609" y="343323"/>
                    <a:pt x="56944" y="376661"/>
                  </a:cubicBezTo>
                  <a:cubicBezTo>
                    <a:pt x="143622" y="596688"/>
                    <a:pt x="231252" y="817668"/>
                    <a:pt x="317930" y="1037696"/>
                  </a:cubicBezTo>
                  <a:cubicBezTo>
                    <a:pt x="391272" y="1219623"/>
                    <a:pt x="464614" y="1401551"/>
                    <a:pt x="537957" y="1583478"/>
                  </a:cubicBezTo>
                  <a:cubicBezTo>
                    <a:pt x="590344" y="1714923"/>
                    <a:pt x="642732" y="1846368"/>
                    <a:pt x="695119" y="1976861"/>
                  </a:cubicBezTo>
                  <a:cubicBezTo>
                    <a:pt x="700835" y="1974956"/>
                    <a:pt x="702739" y="1974956"/>
                    <a:pt x="702739" y="1974003"/>
                  </a:cubicBezTo>
                  <a:cubicBezTo>
                    <a:pt x="815135" y="1693016"/>
                    <a:pt x="926577" y="1412981"/>
                    <a:pt x="1039924" y="1131993"/>
                  </a:cubicBezTo>
                  <a:cubicBezTo>
                    <a:pt x="1048497" y="1111038"/>
                    <a:pt x="1042782" y="1103418"/>
                    <a:pt x="1025637" y="1091988"/>
                  </a:cubicBezTo>
                  <a:cubicBezTo>
                    <a:pt x="942769" y="1035791"/>
                    <a:pt x="913242" y="946256"/>
                    <a:pt x="946580" y="860531"/>
                  </a:cubicBezTo>
                  <a:cubicBezTo>
                    <a:pt x="979917" y="773853"/>
                    <a:pt x="1060880" y="727181"/>
                    <a:pt x="1160892" y="742421"/>
                  </a:cubicBezTo>
                  <a:cubicBezTo>
                    <a:pt x="1190419" y="747183"/>
                    <a:pt x="1198039" y="736706"/>
                    <a:pt x="1207564" y="712893"/>
                  </a:cubicBezTo>
                  <a:cubicBezTo>
                    <a:pt x="1236139" y="639551"/>
                    <a:pt x="1267572" y="567161"/>
                    <a:pt x="1298052" y="493818"/>
                  </a:cubicBezTo>
                  <a:cubicBezTo>
                    <a:pt x="1324722" y="423333"/>
                    <a:pt x="1351392" y="351896"/>
                    <a:pt x="1379014" y="281411"/>
                  </a:cubicBezTo>
                  <a:cubicBezTo>
                    <a:pt x="1437117" y="129963"/>
                    <a:pt x="1350439" y="1376"/>
                    <a:pt x="1186610" y="423"/>
                  </a:cubicBezTo>
                  <a:close/>
                  <a:moveTo>
                    <a:pt x="428419" y="477626"/>
                  </a:moveTo>
                  <a:cubicBezTo>
                    <a:pt x="320787" y="477626"/>
                    <a:pt x="234110" y="390948"/>
                    <a:pt x="236014" y="284268"/>
                  </a:cubicBezTo>
                  <a:cubicBezTo>
                    <a:pt x="237919" y="180446"/>
                    <a:pt x="324597" y="94721"/>
                    <a:pt x="428419" y="94721"/>
                  </a:cubicBezTo>
                  <a:cubicBezTo>
                    <a:pt x="534147" y="94721"/>
                    <a:pt x="622730" y="184256"/>
                    <a:pt x="620824" y="289031"/>
                  </a:cubicBezTo>
                  <a:cubicBezTo>
                    <a:pt x="618919" y="394758"/>
                    <a:pt x="534147" y="477626"/>
                    <a:pt x="428419" y="477626"/>
                  </a:cubicBezTo>
                  <a:close/>
                  <a:moveTo>
                    <a:pt x="628444" y="953876"/>
                  </a:moveTo>
                  <a:cubicBezTo>
                    <a:pt x="590344" y="954828"/>
                    <a:pt x="557960" y="924348"/>
                    <a:pt x="557960" y="887201"/>
                  </a:cubicBezTo>
                  <a:cubicBezTo>
                    <a:pt x="557007" y="849101"/>
                    <a:pt x="587487" y="818621"/>
                    <a:pt x="626539" y="817668"/>
                  </a:cubicBezTo>
                  <a:cubicBezTo>
                    <a:pt x="665592" y="816716"/>
                    <a:pt x="697024" y="847196"/>
                    <a:pt x="697977" y="884343"/>
                  </a:cubicBezTo>
                  <a:cubicBezTo>
                    <a:pt x="697977" y="922443"/>
                    <a:pt x="666544" y="953876"/>
                    <a:pt x="628444" y="953876"/>
                  </a:cubicBezTo>
                  <a:close/>
                  <a:moveTo>
                    <a:pt x="784655" y="1270106"/>
                  </a:moveTo>
                  <a:cubicBezTo>
                    <a:pt x="755127" y="1270106"/>
                    <a:pt x="737030" y="1254866"/>
                    <a:pt x="737030" y="1224386"/>
                  </a:cubicBezTo>
                  <a:cubicBezTo>
                    <a:pt x="737030" y="1193906"/>
                    <a:pt x="756080" y="1180571"/>
                    <a:pt x="784655" y="1177713"/>
                  </a:cubicBezTo>
                  <a:cubicBezTo>
                    <a:pt x="814182" y="1180571"/>
                    <a:pt x="832280" y="1197716"/>
                    <a:pt x="830374" y="1226291"/>
                  </a:cubicBezTo>
                  <a:cubicBezTo>
                    <a:pt x="829422" y="1252008"/>
                    <a:pt x="813230" y="1270106"/>
                    <a:pt x="784655" y="1270106"/>
                  </a:cubicBezTo>
                  <a:close/>
                  <a:moveTo>
                    <a:pt x="915147" y="565256"/>
                  </a:moveTo>
                  <a:cubicBezTo>
                    <a:pt x="855139" y="565256"/>
                    <a:pt x="804657" y="516678"/>
                    <a:pt x="806562" y="457623"/>
                  </a:cubicBezTo>
                  <a:cubicBezTo>
                    <a:pt x="807514" y="401426"/>
                    <a:pt x="857044" y="352848"/>
                    <a:pt x="914194" y="351896"/>
                  </a:cubicBezTo>
                  <a:cubicBezTo>
                    <a:pt x="973249" y="351896"/>
                    <a:pt x="1023732" y="401426"/>
                    <a:pt x="1022780" y="460481"/>
                  </a:cubicBezTo>
                  <a:cubicBezTo>
                    <a:pt x="1021827" y="518583"/>
                    <a:pt x="973249" y="565256"/>
                    <a:pt x="915147" y="565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38342F-7D69-4C58-86BF-587061E9685B}"/>
              </a:ext>
            </a:extLst>
          </p:cNvPr>
          <p:cNvSpPr txBox="1"/>
          <p:nvPr/>
        </p:nvSpPr>
        <p:spPr>
          <a:xfrm>
            <a:off x="655632" y="2977289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Trang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chủ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Scope One" panose="02060403030504020204"/>
              <a:cs typeface="Times New Roman" panose="02020603050405020304" pitchFamily="18" charset="0"/>
              <a:sym typeface="Unica One" panose="020005060000000200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DE8C8-B5EE-47F6-9AA3-B6D20A1255E6}"/>
              </a:ext>
            </a:extLst>
          </p:cNvPr>
          <p:cNvSpPr txBox="1"/>
          <p:nvPr/>
        </p:nvSpPr>
        <p:spPr>
          <a:xfrm>
            <a:off x="708918" y="4293663"/>
            <a:ext cx="247413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Đăng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nhập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Scope One" panose="02060403030504020204"/>
              <a:cs typeface="Times New Roman" panose="02020603050405020304" pitchFamily="18" charset="0"/>
              <a:sym typeface="Unica One" panose="020005060000000200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Đăng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Scope One" panose="02060403030504020204"/>
                <a:cs typeface="Times New Roman" panose="02020603050405020304" pitchFamily="18" charset="0"/>
                <a:sym typeface="Unica One" panose="02000506000000020004"/>
              </a:rPr>
              <a:t>kí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Scope One" panose="02060403030504020204"/>
              <a:cs typeface="Times New Roman" panose="02020603050405020304" pitchFamily="18" charset="0"/>
              <a:sym typeface="Unica One" panose="02000506000000020004"/>
            </a:endParaRPr>
          </a:p>
        </p:txBody>
      </p:sp>
      <p:grpSp>
        <p:nvGrpSpPr>
          <p:cNvPr id="37" name="그룹 125">
            <a:extLst>
              <a:ext uri="{FF2B5EF4-FFF2-40B4-BE49-F238E27FC236}">
                <a16:creationId xmlns:a16="http://schemas.microsoft.com/office/drawing/2014/main" id="{4AEA8449-2B4B-4622-906F-284B7EB903C0}"/>
              </a:ext>
            </a:extLst>
          </p:cNvPr>
          <p:cNvGrpSpPr/>
          <p:nvPr/>
        </p:nvGrpSpPr>
        <p:grpSpPr>
          <a:xfrm>
            <a:off x="4425913" y="3779726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38" name="사각형: 둥근 모서리 132">
              <a:extLst>
                <a:ext uri="{FF2B5EF4-FFF2-40B4-BE49-F238E27FC236}">
                  <a16:creationId xmlns:a16="http://schemas.microsoft.com/office/drawing/2014/main" id="{F4B7725F-F299-4C86-95C7-8D3EB7DB0AB0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막힌 원호 135">
              <a:extLst>
                <a:ext uri="{FF2B5EF4-FFF2-40B4-BE49-F238E27FC236}">
                  <a16:creationId xmlns:a16="http://schemas.microsoft.com/office/drawing/2014/main" id="{B938E5E7-F9F8-41AF-B8C8-7A3618FE02C7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자유형: 도형 128">
              <a:extLst>
                <a:ext uri="{FF2B5EF4-FFF2-40B4-BE49-F238E27FC236}">
                  <a16:creationId xmlns:a16="http://schemas.microsoft.com/office/drawing/2014/main" id="{E93259CA-4125-44E1-90DB-94A315A72E08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129">
              <a:extLst>
                <a:ext uri="{FF2B5EF4-FFF2-40B4-BE49-F238E27FC236}">
                  <a16:creationId xmlns:a16="http://schemas.microsoft.com/office/drawing/2014/main" id="{0D2553C3-1F2B-493B-BD25-9F58E63EF974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688397E-38E8-41BC-896F-9B67CDE60ED6}"/>
              </a:ext>
            </a:extLst>
          </p:cNvPr>
          <p:cNvSpPr/>
          <p:nvPr/>
        </p:nvSpPr>
        <p:spPr>
          <a:xfrm>
            <a:off x="6714826" y="2407321"/>
            <a:ext cx="386582" cy="422424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16891C0-8D2D-41D0-B017-70D0B7E06ED5}"/>
              </a:ext>
            </a:extLst>
          </p:cNvPr>
          <p:cNvSpPr/>
          <p:nvPr/>
        </p:nvSpPr>
        <p:spPr>
          <a:xfrm rot="589284">
            <a:off x="5101843" y="2385165"/>
            <a:ext cx="263571" cy="465310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1D6B71F4-B33C-4098-9653-C6213B121CC5}"/>
              </a:ext>
            </a:extLst>
          </p:cNvPr>
          <p:cNvGrpSpPr/>
          <p:nvPr/>
        </p:nvGrpSpPr>
        <p:grpSpPr>
          <a:xfrm>
            <a:off x="7455402" y="3795079"/>
            <a:ext cx="354254" cy="299147"/>
            <a:chOff x="10245572" y="2383008"/>
            <a:chExt cx="1072164" cy="90538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1A9004-84CE-4983-BE3B-6E56CC2302E4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E9BA50-40AF-4436-A13B-85E0F01B2E6C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313DFF-ED85-42F3-BD05-F44222A6A3A9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61">
            <a:extLst>
              <a:ext uri="{FF2B5EF4-FFF2-40B4-BE49-F238E27FC236}">
                <a16:creationId xmlns:a16="http://schemas.microsoft.com/office/drawing/2014/main" id="{611A241C-3E60-4E17-B4C0-F4AF90073D05}"/>
              </a:ext>
            </a:extLst>
          </p:cNvPr>
          <p:cNvGrpSpPr/>
          <p:nvPr/>
        </p:nvGrpSpPr>
        <p:grpSpPr>
          <a:xfrm rot="20415798">
            <a:off x="5184751" y="5058756"/>
            <a:ext cx="300743" cy="566468"/>
            <a:chOff x="5516731" y="2706042"/>
            <a:chExt cx="952136" cy="179340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366B76-8777-460A-8E1D-CFA42BA7075B}"/>
                </a:ext>
              </a:extLst>
            </p:cNvPr>
            <p:cNvSpPr/>
            <p:nvPr/>
          </p:nvSpPr>
          <p:spPr>
            <a:xfrm>
              <a:off x="5516712" y="2706060"/>
              <a:ext cx="949962" cy="1562981"/>
            </a:xfrm>
            <a:custGeom>
              <a:avLst/>
              <a:gdLst>
                <a:gd name="connsiteX0" fmla="*/ 919330 w 949962"/>
                <a:gd name="connsiteY0" fmla="*/ 653217 h 1562981"/>
                <a:gd name="connsiteX1" fmla="*/ 775857 w 949962"/>
                <a:gd name="connsiteY1" fmla="*/ 398879 h 1562981"/>
                <a:gd name="connsiteX2" fmla="*/ 661514 w 949962"/>
                <a:gd name="connsiteY2" fmla="*/ 271493 h 1562981"/>
                <a:gd name="connsiteX3" fmla="*/ 539997 w 949962"/>
                <a:gd name="connsiteY3" fmla="*/ 186279 h 1562981"/>
                <a:gd name="connsiteX4" fmla="*/ 436740 w 949962"/>
                <a:gd name="connsiteY4" fmla="*/ 126064 h 1562981"/>
                <a:gd name="connsiteX5" fmla="*/ 278051 w 949962"/>
                <a:gd name="connsiteY5" fmla="*/ 33241 h 1562981"/>
                <a:gd name="connsiteX6" fmla="*/ 160664 w 949962"/>
                <a:gd name="connsiteY6" fmla="*/ 199 h 1562981"/>
                <a:gd name="connsiteX7" fmla="*/ 129144 w 949962"/>
                <a:gd name="connsiteY7" fmla="*/ 17372 h 1562981"/>
                <a:gd name="connsiteX8" fmla="*/ 81320 w 949962"/>
                <a:gd name="connsiteY8" fmla="*/ 169323 h 1562981"/>
                <a:gd name="connsiteX9" fmla="*/ 49364 w 949962"/>
                <a:gd name="connsiteY9" fmla="*/ 363011 h 1562981"/>
                <a:gd name="connsiteX10" fmla="*/ 19 w 949962"/>
                <a:gd name="connsiteY10" fmla="*/ 608001 h 1562981"/>
                <a:gd name="connsiteX11" fmla="*/ 20453 w 949962"/>
                <a:gd name="connsiteY11" fmla="*/ 829297 h 1562981"/>
                <a:gd name="connsiteX12" fmla="*/ 85667 w 949962"/>
                <a:gd name="connsiteY12" fmla="*/ 1010594 h 1562981"/>
                <a:gd name="connsiteX13" fmla="*/ 281964 w 949962"/>
                <a:gd name="connsiteY13" fmla="*/ 1213629 h 1562981"/>
                <a:gd name="connsiteX14" fmla="*/ 375656 w 949962"/>
                <a:gd name="connsiteY14" fmla="*/ 1257758 h 1562981"/>
                <a:gd name="connsiteX15" fmla="*/ 478478 w 949962"/>
                <a:gd name="connsiteY15" fmla="*/ 1326886 h 1562981"/>
                <a:gd name="connsiteX16" fmla="*/ 674992 w 949962"/>
                <a:gd name="connsiteY16" fmla="*/ 1559485 h 1562981"/>
                <a:gd name="connsiteX17" fmla="*/ 680426 w 949962"/>
                <a:gd name="connsiteY17" fmla="*/ 1563615 h 1562981"/>
                <a:gd name="connsiteX18" fmla="*/ 684339 w 949962"/>
                <a:gd name="connsiteY18" fmla="*/ 1558398 h 1562981"/>
                <a:gd name="connsiteX19" fmla="*/ 691078 w 949962"/>
                <a:gd name="connsiteY19" fmla="*/ 1508617 h 1562981"/>
                <a:gd name="connsiteX20" fmla="*/ 713034 w 949962"/>
                <a:gd name="connsiteY20" fmla="*/ 1412099 h 1562981"/>
                <a:gd name="connsiteX21" fmla="*/ 801074 w 949962"/>
                <a:gd name="connsiteY21" fmla="*/ 1248193 h 1562981"/>
                <a:gd name="connsiteX22" fmla="*/ 835203 w 949962"/>
                <a:gd name="connsiteY22" fmla="*/ 1202977 h 1562981"/>
                <a:gd name="connsiteX23" fmla="*/ 930634 w 949962"/>
                <a:gd name="connsiteY23" fmla="*/ 993855 h 1562981"/>
                <a:gd name="connsiteX24" fmla="*/ 948242 w 949962"/>
                <a:gd name="connsiteY24" fmla="*/ 910598 h 1562981"/>
                <a:gd name="connsiteX25" fmla="*/ 951285 w 949962"/>
                <a:gd name="connsiteY25" fmla="*/ 793646 h 1562981"/>
                <a:gd name="connsiteX26" fmla="*/ 919330 w 949962"/>
                <a:gd name="connsiteY26" fmla="*/ 653217 h 1562981"/>
                <a:gd name="connsiteX27" fmla="*/ 220879 w 949962"/>
                <a:gd name="connsiteY27" fmla="*/ 161932 h 1562981"/>
                <a:gd name="connsiteX28" fmla="*/ 216314 w 949962"/>
                <a:gd name="connsiteY28" fmla="*/ 152150 h 1562981"/>
                <a:gd name="connsiteX29" fmla="*/ 221097 w 949962"/>
                <a:gd name="connsiteY29" fmla="*/ 161714 h 1562981"/>
                <a:gd name="connsiteX30" fmla="*/ 220879 w 949962"/>
                <a:gd name="connsiteY30" fmla="*/ 161932 h 156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9962" h="1562981">
                  <a:moveTo>
                    <a:pt x="919330" y="653217"/>
                  </a:moveTo>
                  <a:cubicBezTo>
                    <a:pt x="901287" y="613218"/>
                    <a:pt x="807595" y="442138"/>
                    <a:pt x="775857" y="398879"/>
                  </a:cubicBezTo>
                  <a:cubicBezTo>
                    <a:pt x="741946" y="352794"/>
                    <a:pt x="703686" y="310404"/>
                    <a:pt x="661514" y="271493"/>
                  </a:cubicBezTo>
                  <a:cubicBezTo>
                    <a:pt x="624776" y="237581"/>
                    <a:pt x="585430" y="207582"/>
                    <a:pt x="539997" y="186279"/>
                  </a:cubicBezTo>
                  <a:cubicBezTo>
                    <a:pt x="503694" y="169540"/>
                    <a:pt x="470000" y="148454"/>
                    <a:pt x="436740" y="126064"/>
                  </a:cubicBezTo>
                  <a:cubicBezTo>
                    <a:pt x="385873" y="91500"/>
                    <a:pt x="334788" y="57805"/>
                    <a:pt x="278051" y="33241"/>
                  </a:cubicBezTo>
                  <a:cubicBezTo>
                    <a:pt x="240661" y="16937"/>
                    <a:pt x="202184" y="2590"/>
                    <a:pt x="160664" y="199"/>
                  </a:cubicBezTo>
                  <a:cubicBezTo>
                    <a:pt x="142839" y="-888"/>
                    <a:pt x="136535" y="2155"/>
                    <a:pt x="129144" y="17372"/>
                  </a:cubicBezTo>
                  <a:cubicBezTo>
                    <a:pt x="125883" y="23894"/>
                    <a:pt x="91102" y="124325"/>
                    <a:pt x="81320" y="169323"/>
                  </a:cubicBezTo>
                  <a:cubicBezTo>
                    <a:pt x="68929" y="224973"/>
                    <a:pt x="52843" y="354968"/>
                    <a:pt x="49364" y="363011"/>
                  </a:cubicBezTo>
                  <a:cubicBezTo>
                    <a:pt x="15888" y="441268"/>
                    <a:pt x="-634" y="523004"/>
                    <a:pt x="19" y="608001"/>
                  </a:cubicBezTo>
                  <a:cubicBezTo>
                    <a:pt x="236" y="633870"/>
                    <a:pt x="12844" y="797776"/>
                    <a:pt x="20453" y="829297"/>
                  </a:cubicBezTo>
                  <a:cubicBezTo>
                    <a:pt x="35452" y="892120"/>
                    <a:pt x="55016" y="953205"/>
                    <a:pt x="85667" y="1010594"/>
                  </a:cubicBezTo>
                  <a:cubicBezTo>
                    <a:pt x="108493" y="1053201"/>
                    <a:pt x="240879" y="1189717"/>
                    <a:pt x="281964" y="1213629"/>
                  </a:cubicBezTo>
                  <a:cubicBezTo>
                    <a:pt x="311963" y="1231020"/>
                    <a:pt x="343918" y="1244063"/>
                    <a:pt x="375656" y="1257758"/>
                  </a:cubicBezTo>
                  <a:cubicBezTo>
                    <a:pt x="414133" y="1274496"/>
                    <a:pt x="448696" y="1297104"/>
                    <a:pt x="478478" y="1326886"/>
                  </a:cubicBezTo>
                  <a:cubicBezTo>
                    <a:pt x="558909" y="1399491"/>
                    <a:pt x="663470" y="1531660"/>
                    <a:pt x="674992" y="1559485"/>
                  </a:cubicBezTo>
                  <a:cubicBezTo>
                    <a:pt x="676079" y="1562093"/>
                    <a:pt x="677166" y="1564050"/>
                    <a:pt x="680426" y="1563615"/>
                  </a:cubicBezTo>
                  <a:cubicBezTo>
                    <a:pt x="683687" y="1563398"/>
                    <a:pt x="684122" y="1560789"/>
                    <a:pt x="684339" y="1558398"/>
                  </a:cubicBezTo>
                  <a:cubicBezTo>
                    <a:pt x="685426" y="1541660"/>
                    <a:pt x="688469" y="1525138"/>
                    <a:pt x="691078" y="1508617"/>
                  </a:cubicBezTo>
                  <a:cubicBezTo>
                    <a:pt x="695860" y="1475793"/>
                    <a:pt x="705425" y="1444272"/>
                    <a:pt x="713034" y="1412099"/>
                  </a:cubicBezTo>
                  <a:cubicBezTo>
                    <a:pt x="718468" y="1388840"/>
                    <a:pt x="775640" y="1282539"/>
                    <a:pt x="801074" y="1248193"/>
                  </a:cubicBezTo>
                  <a:cubicBezTo>
                    <a:pt x="812378" y="1232976"/>
                    <a:pt x="824768" y="1218629"/>
                    <a:pt x="835203" y="1202977"/>
                  </a:cubicBezTo>
                  <a:cubicBezTo>
                    <a:pt x="878679" y="1138415"/>
                    <a:pt x="909330" y="1068200"/>
                    <a:pt x="930634" y="993855"/>
                  </a:cubicBezTo>
                  <a:cubicBezTo>
                    <a:pt x="938460" y="966465"/>
                    <a:pt x="945416" y="938857"/>
                    <a:pt x="948242" y="910598"/>
                  </a:cubicBezTo>
                  <a:cubicBezTo>
                    <a:pt x="949763" y="896468"/>
                    <a:pt x="951285" y="818427"/>
                    <a:pt x="951285" y="793646"/>
                  </a:cubicBezTo>
                  <a:cubicBezTo>
                    <a:pt x="949546" y="784298"/>
                    <a:pt x="924112" y="663868"/>
                    <a:pt x="919330" y="653217"/>
                  </a:cubicBezTo>
                  <a:close/>
                  <a:moveTo>
                    <a:pt x="220879" y="161932"/>
                  </a:moveTo>
                  <a:cubicBezTo>
                    <a:pt x="219358" y="158671"/>
                    <a:pt x="217836" y="155410"/>
                    <a:pt x="216314" y="152150"/>
                  </a:cubicBezTo>
                  <a:cubicBezTo>
                    <a:pt x="217836" y="155410"/>
                    <a:pt x="219358" y="158454"/>
                    <a:pt x="221097" y="161714"/>
                  </a:cubicBezTo>
                  <a:cubicBezTo>
                    <a:pt x="220879" y="161932"/>
                    <a:pt x="220879" y="161932"/>
                    <a:pt x="220879" y="161932"/>
                  </a:cubicBezTo>
                  <a:close/>
                </a:path>
              </a:pathLst>
            </a:custGeom>
            <a:solidFill>
              <a:schemeClr val="bg1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9A21A6-8E4D-4534-A862-7DCF4C472C63}"/>
                </a:ext>
              </a:extLst>
            </p:cNvPr>
            <p:cNvSpPr/>
            <p:nvPr/>
          </p:nvSpPr>
          <p:spPr>
            <a:xfrm>
              <a:off x="5610858" y="2760388"/>
              <a:ext cx="676060" cy="1739061"/>
            </a:xfrm>
            <a:custGeom>
              <a:avLst/>
              <a:gdLst>
                <a:gd name="connsiteX0" fmla="*/ 633018 w 676060"/>
                <a:gd name="connsiteY0" fmla="*/ 1317991 h 1739061"/>
                <a:gd name="connsiteX1" fmla="*/ 631279 w 676060"/>
                <a:gd name="connsiteY1" fmla="*/ 1325382 h 1739061"/>
                <a:gd name="connsiteX2" fmla="*/ 594107 w 676060"/>
                <a:gd name="connsiteY2" fmla="*/ 1492767 h 1739061"/>
                <a:gd name="connsiteX3" fmla="*/ 587151 w 676060"/>
                <a:gd name="connsiteY3" fmla="*/ 1621023 h 1739061"/>
                <a:gd name="connsiteX4" fmla="*/ 589977 w 676060"/>
                <a:gd name="connsiteY4" fmla="*/ 1697759 h 1739061"/>
                <a:gd name="connsiteX5" fmla="*/ 579542 w 676060"/>
                <a:gd name="connsiteY5" fmla="*/ 1708845 h 1739061"/>
                <a:gd name="connsiteX6" fmla="*/ 488894 w 676060"/>
                <a:gd name="connsiteY6" fmla="*/ 1739279 h 1739061"/>
                <a:gd name="connsiteX7" fmla="*/ 487589 w 676060"/>
                <a:gd name="connsiteY7" fmla="*/ 1739279 h 1739061"/>
                <a:gd name="connsiteX8" fmla="*/ 484329 w 676060"/>
                <a:gd name="connsiteY8" fmla="*/ 1664499 h 1739061"/>
                <a:gd name="connsiteX9" fmla="*/ 479111 w 676060"/>
                <a:gd name="connsiteY9" fmla="*/ 1564720 h 1739061"/>
                <a:gd name="connsiteX10" fmla="*/ 467155 w 676060"/>
                <a:gd name="connsiteY10" fmla="*/ 1425596 h 1739061"/>
                <a:gd name="connsiteX11" fmla="*/ 389984 w 676060"/>
                <a:gd name="connsiteY11" fmla="*/ 1273645 h 1739061"/>
                <a:gd name="connsiteX12" fmla="*/ 386724 w 676060"/>
                <a:gd name="connsiteY12" fmla="*/ 1269080 h 1739061"/>
                <a:gd name="connsiteX13" fmla="*/ 397593 w 676060"/>
                <a:gd name="connsiteY13" fmla="*/ 1275167 h 1739061"/>
                <a:gd name="connsiteX14" fmla="*/ 458895 w 676060"/>
                <a:gd name="connsiteY14" fmla="*/ 1334512 h 1739061"/>
                <a:gd name="connsiteX15" fmla="*/ 456069 w 676060"/>
                <a:gd name="connsiteY15" fmla="*/ 1324947 h 1739061"/>
                <a:gd name="connsiteX16" fmla="*/ 354116 w 676060"/>
                <a:gd name="connsiteY16" fmla="*/ 1119303 h 1739061"/>
                <a:gd name="connsiteX17" fmla="*/ 221513 w 676060"/>
                <a:gd name="connsiteY17" fmla="*/ 945832 h 1739061"/>
                <a:gd name="connsiteX18" fmla="*/ 80649 w 676060"/>
                <a:gd name="connsiteY18" fmla="*/ 762796 h 1739061"/>
                <a:gd name="connsiteX19" fmla="*/ 217 w 676060"/>
                <a:gd name="connsiteY19" fmla="*/ 621932 h 1739061"/>
                <a:gd name="connsiteX20" fmla="*/ 435 w 676060"/>
                <a:gd name="connsiteY20" fmla="*/ 620410 h 1739061"/>
                <a:gd name="connsiteX21" fmla="*/ 1522 w 676060"/>
                <a:gd name="connsiteY21" fmla="*/ 620845 h 1739061"/>
                <a:gd name="connsiteX22" fmla="*/ 120430 w 676060"/>
                <a:gd name="connsiteY22" fmla="*/ 806925 h 1739061"/>
                <a:gd name="connsiteX23" fmla="*/ 298901 w 676060"/>
                <a:gd name="connsiteY23" fmla="*/ 1030611 h 1739061"/>
                <a:gd name="connsiteX24" fmla="*/ 429331 w 676060"/>
                <a:gd name="connsiteY24" fmla="*/ 1218430 h 1739061"/>
                <a:gd name="connsiteX25" fmla="*/ 456721 w 676060"/>
                <a:gd name="connsiteY25" fmla="*/ 1273428 h 1739061"/>
                <a:gd name="connsiteX26" fmla="*/ 454547 w 676060"/>
                <a:gd name="connsiteY26" fmla="*/ 1251907 h 1739061"/>
                <a:gd name="connsiteX27" fmla="*/ 372377 w 676060"/>
                <a:gd name="connsiteY27" fmla="*/ 1000830 h 1739061"/>
                <a:gd name="connsiteX28" fmla="*/ 258468 w 676060"/>
                <a:gd name="connsiteY28" fmla="*/ 788664 h 1739061"/>
                <a:gd name="connsiteX29" fmla="*/ 129343 w 676060"/>
                <a:gd name="connsiteY29" fmla="*/ 526283 h 1739061"/>
                <a:gd name="connsiteX30" fmla="*/ 50868 w 676060"/>
                <a:gd name="connsiteY30" fmla="*/ 216948 h 1739061"/>
                <a:gd name="connsiteX31" fmla="*/ 50868 w 676060"/>
                <a:gd name="connsiteY31" fmla="*/ 204557 h 1739061"/>
                <a:gd name="connsiteX32" fmla="*/ 58259 w 676060"/>
                <a:gd name="connsiteY32" fmla="*/ 239990 h 1739061"/>
                <a:gd name="connsiteX33" fmla="*/ 116734 w 676060"/>
                <a:gd name="connsiteY33" fmla="*/ 471286 h 1739061"/>
                <a:gd name="connsiteX34" fmla="*/ 192166 w 676060"/>
                <a:gd name="connsiteY34" fmla="*/ 641931 h 1739061"/>
                <a:gd name="connsiteX35" fmla="*/ 353247 w 676060"/>
                <a:gd name="connsiteY35" fmla="*/ 948006 h 1739061"/>
                <a:gd name="connsiteX36" fmla="*/ 463677 w 676060"/>
                <a:gd name="connsiteY36" fmla="*/ 1195170 h 1739061"/>
                <a:gd name="connsiteX37" fmla="*/ 466938 w 676060"/>
                <a:gd name="connsiteY37" fmla="*/ 1199735 h 1739061"/>
                <a:gd name="connsiteX38" fmla="*/ 459982 w 676060"/>
                <a:gd name="connsiteY38" fmla="*/ 1152128 h 1739061"/>
                <a:gd name="connsiteX39" fmla="*/ 407375 w 676060"/>
                <a:gd name="connsiteY39" fmla="*/ 839532 h 1739061"/>
                <a:gd name="connsiteX40" fmla="*/ 285858 w 676060"/>
                <a:gd name="connsiteY40" fmla="*/ 463242 h 1739061"/>
                <a:gd name="connsiteX41" fmla="*/ 138473 w 676060"/>
                <a:gd name="connsiteY41" fmla="*/ 142820 h 1739061"/>
                <a:gd name="connsiteX42" fmla="*/ 79997 w 676060"/>
                <a:gd name="connsiteY42" fmla="*/ 8695 h 1739061"/>
                <a:gd name="connsiteX43" fmla="*/ 77606 w 676060"/>
                <a:gd name="connsiteY43" fmla="*/ 0 h 1739061"/>
                <a:gd name="connsiteX44" fmla="*/ 79779 w 676060"/>
                <a:gd name="connsiteY44" fmla="*/ 3696 h 1739061"/>
                <a:gd name="connsiteX45" fmla="*/ 207383 w 676060"/>
                <a:gd name="connsiteY45" fmla="*/ 261511 h 1739061"/>
                <a:gd name="connsiteX46" fmla="*/ 368464 w 676060"/>
                <a:gd name="connsiteY46" fmla="*/ 660409 h 1739061"/>
                <a:gd name="connsiteX47" fmla="*/ 426505 w 676060"/>
                <a:gd name="connsiteY47" fmla="*/ 891052 h 1739061"/>
                <a:gd name="connsiteX48" fmla="*/ 502154 w 676060"/>
                <a:gd name="connsiteY48" fmla="*/ 1280601 h 1739061"/>
                <a:gd name="connsiteX49" fmla="*/ 504545 w 676060"/>
                <a:gd name="connsiteY49" fmla="*/ 1286471 h 1739061"/>
                <a:gd name="connsiteX50" fmla="*/ 500197 w 676060"/>
                <a:gd name="connsiteY50" fmla="*/ 1235603 h 1739061"/>
                <a:gd name="connsiteX51" fmla="*/ 491720 w 676060"/>
                <a:gd name="connsiteY51" fmla="*/ 1050393 h 1739061"/>
                <a:gd name="connsiteX52" fmla="*/ 496719 w 676060"/>
                <a:gd name="connsiteY52" fmla="*/ 869096 h 1739061"/>
                <a:gd name="connsiteX53" fmla="*/ 470416 w 676060"/>
                <a:gd name="connsiteY53" fmla="*/ 569108 h 1739061"/>
                <a:gd name="connsiteX54" fmla="*/ 391289 w 676060"/>
                <a:gd name="connsiteY54" fmla="*/ 316727 h 1739061"/>
                <a:gd name="connsiteX55" fmla="*/ 306944 w 676060"/>
                <a:gd name="connsiteY55" fmla="*/ 173037 h 1739061"/>
                <a:gd name="connsiteX56" fmla="*/ 291728 w 676060"/>
                <a:gd name="connsiteY56" fmla="*/ 149125 h 1739061"/>
                <a:gd name="connsiteX57" fmla="*/ 293467 w 676060"/>
                <a:gd name="connsiteY57" fmla="*/ 149125 h 1739061"/>
                <a:gd name="connsiteX58" fmla="*/ 383028 w 676060"/>
                <a:gd name="connsiteY58" fmla="*/ 278467 h 1739061"/>
                <a:gd name="connsiteX59" fmla="*/ 444765 w 676060"/>
                <a:gd name="connsiteY59" fmla="*/ 429766 h 1739061"/>
                <a:gd name="connsiteX60" fmla="*/ 496937 w 676060"/>
                <a:gd name="connsiteY60" fmla="*/ 719971 h 1739061"/>
                <a:gd name="connsiteX61" fmla="*/ 503458 w 676060"/>
                <a:gd name="connsiteY61" fmla="*/ 943006 h 1739061"/>
                <a:gd name="connsiteX62" fmla="*/ 499328 w 676060"/>
                <a:gd name="connsiteY62" fmla="*/ 1043654 h 1739061"/>
                <a:gd name="connsiteX63" fmla="*/ 508675 w 676060"/>
                <a:gd name="connsiteY63" fmla="*/ 1226473 h 1739061"/>
                <a:gd name="connsiteX64" fmla="*/ 534544 w 676060"/>
                <a:gd name="connsiteY64" fmla="*/ 1351685 h 1739061"/>
                <a:gd name="connsiteX65" fmla="*/ 538457 w 676060"/>
                <a:gd name="connsiteY65" fmla="*/ 1363859 h 1739061"/>
                <a:gd name="connsiteX66" fmla="*/ 539979 w 676060"/>
                <a:gd name="connsiteY66" fmla="*/ 1360816 h 1739061"/>
                <a:gd name="connsiteX67" fmla="*/ 557152 w 676060"/>
                <a:gd name="connsiteY67" fmla="*/ 1196040 h 1739061"/>
                <a:gd name="connsiteX68" fmla="*/ 605193 w 676060"/>
                <a:gd name="connsiteY68" fmla="*/ 1035611 h 1739061"/>
                <a:gd name="connsiteX69" fmla="*/ 649105 w 676060"/>
                <a:gd name="connsiteY69" fmla="*/ 919094 h 1739061"/>
                <a:gd name="connsiteX70" fmla="*/ 669104 w 676060"/>
                <a:gd name="connsiteY70" fmla="*/ 735406 h 1739061"/>
                <a:gd name="connsiteX71" fmla="*/ 620627 w 676060"/>
                <a:gd name="connsiteY71" fmla="*/ 463677 h 1739061"/>
                <a:gd name="connsiteX72" fmla="*/ 618236 w 676060"/>
                <a:gd name="connsiteY72" fmla="*/ 455634 h 1739061"/>
                <a:gd name="connsiteX73" fmla="*/ 619758 w 676060"/>
                <a:gd name="connsiteY73" fmla="*/ 454112 h 1739061"/>
                <a:gd name="connsiteX74" fmla="*/ 677147 w 676060"/>
                <a:gd name="connsiteY74" fmla="*/ 759318 h 1739061"/>
                <a:gd name="connsiteX75" fmla="*/ 646279 w 676060"/>
                <a:gd name="connsiteY75" fmla="*/ 956266 h 1739061"/>
                <a:gd name="connsiteX76" fmla="*/ 605193 w 676060"/>
                <a:gd name="connsiteY76" fmla="*/ 1054306 h 1739061"/>
                <a:gd name="connsiteX77" fmla="*/ 569325 w 676060"/>
                <a:gd name="connsiteY77" fmla="*/ 1165823 h 1739061"/>
                <a:gd name="connsiteX78" fmla="*/ 551065 w 676060"/>
                <a:gd name="connsiteY78" fmla="*/ 1354946 h 1739061"/>
                <a:gd name="connsiteX79" fmla="*/ 583238 w 676060"/>
                <a:gd name="connsiteY79" fmla="*/ 1500375 h 1739061"/>
                <a:gd name="connsiteX80" fmla="*/ 586716 w 676060"/>
                <a:gd name="connsiteY80" fmla="*/ 1504288 h 1739061"/>
                <a:gd name="connsiteX81" fmla="*/ 590411 w 676060"/>
                <a:gd name="connsiteY81" fmla="*/ 1477550 h 1739061"/>
                <a:gd name="connsiteX82" fmla="*/ 624323 w 676060"/>
                <a:gd name="connsiteY82" fmla="*/ 1337121 h 1739061"/>
                <a:gd name="connsiteX83" fmla="*/ 633018 w 676060"/>
                <a:gd name="connsiteY83" fmla="*/ 1317991 h 173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6060" h="1739061">
                  <a:moveTo>
                    <a:pt x="633018" y="1317991"/>
                  </a:moveTo>
                  <a:cubicBezTo>
                    <a:pt x="632366" y="1320382"/>
                    <a:pt x="632149" y="1322991"/>
                    <a:pt x="631279" y="1325382"/>
                  </a:cubicBezTo>
                  <a:cubicBezTo>
                    <a:pt x="611280" y="1379510"/>
                    <a:pt x="601280" y="1435813"/>
                    <a:pt x="594107" y="1492767"/>
                  </a:cubicBezTo>
                  <a:cubicBezTo>
                    <a:pt x="588890" y="1535374"/>
                    <a:pt x="585412" y="1577981"/>
                    <a:pt x="587151" y="1621023"/>
                  </a:cubicBezTo>
                  <a:cubicBezTo>
                    <a:pt x="588237" y="1646674"/>
                    <a:pt x="589977" y="1672108"/>
                    <a:pt x="589977" y="1697759"/>
                  </a:cubicBezTo>
                  <a:cubicBezTo>
                    <a:pt x="589977" y="1707976"/>
                    <a:pt x="589542" y="1708410"/>
                    <a:pt x="579542" y="1708845"/>
                  </a:cubicBezTo>
                  <a:cubicBezTo>
                    <a:pt x="546500" y="1710367"/>
                    <a:pt x="517153" y="1723410"/>
                    <a:pt x="488894" y="1739279"/>
                  </a:cubicBezTo>
                  <a:cubicBezTo>
                    <a:pt x="488459" y="1739279"/>
                    <a:pt x="488024" y="1739279"/>
                    <a:pt x="487589" y="1739279"/>
                  </a:cubicBezTo>
                  <a:cubicBezTo>
                    <a:pt x="486502" y="1714280"/>
                    <a:pt x="485415" y="1689498"/>
                    <a:pt x="484329" y="1664499"/>
                  </a:cubicBezTo>
                  <a:cubicBezTo>
                    <a:pt x="482589" y="1631240"/>
                    <a:pt x="481068" y="1597980"/>
                    <a:pt x="479111" y="1564720"/>
                  </a:cubicBezTo>
                  <a:cubicBezTo>
                    <a:pt x="476285" y="1518201"/>
                    <a:pt x="476938" y="1471463"/>
                    <a:pt x="467155" y="1425596"/>
                  </a:cubicBezTo>
                  <a:cubicBezTo>
                    <a:pt x="454765" y="1368207"/>
                    <a:pt x="431070" y="1316469"/>
                    <a:pt x="389984" y="1273645"/>
                  </a:cubicBezTo>
                  <a:cubicBezTo>
                    <a:pt x="388680" y="1272341"/>
                    <a:pt x="387811" y="1270602"/>
                    <a:pt x="386724" y="1269080"/>
                  </a:cubicBezTo>
                  <a:cubicBezTo>
                    <a:pt x="391071" y="1269950"/>
                    <a:pt x="394115" y="1272776"/>
                    <a:pt x="397593" y="1275167"/>
                  </a:cubicBezTo>
                  <a:cubicBezTo>
                    <a:pt x="421288" y="1291253"/>
                    <a:pt x="441939" y="1310600"/>
                    <a:pt x="458895" y="1334512"/>
                  </a:cubicBezTo>
                  <a:cubicBezTo>
                    <a:pt x="458025" y="1331252"/>
                    <a:pt x="456938" y="1328208"/>
                    <a:pt x="456069" y="1324947"/>
                  </a:cubicBezTo>
                  <a:cubicBezTo>
                    <a:pt x="432809" y="1251037"/>
                    <a:pt x="397158" y="1183431"/>
                    <a:pt x="354116" y="1119303"/>
                  </a:cubicBezTo>
                  <a:cubicBezTo>
                    <a:pt x="313466" y="1058654"/>
                    <a:pt x="267598" y="1002352"/>
                    <a:pt x="221513" y="945832"/>
                  </a:cubicBezTo>
                  <a:cubicBezTo>
                    <a:pt x="172819" y="886269"/>
                    <a:pt x="123908" y="826706"/>
                    <a:pt x="80649" y="762796"/>
                  </a:cubicBezTo>
                  <a:cubicBezTo>
                    <a:pt x="50215" y="717798"/>
                    <a:pt x="22825" y="671278"/>
                    <a:pt x="217" y="621932"/>
                  </a:cubicBezTo>
                  <a:cubicBezTo>
                    <a:pt x="0" y="621280"/>
                    <a:pt x="-217" y="620845"/>
                    <a:pt x="435" y="620410"/>
                  </a:cubicBezTo>
                  <a:cubicBezTo>
                    <a:pt x="652" y="620193"/>
                    <a:pt x="1087" y="620410"/>
                    <a:pt x="1522" y="620845"/>
                  </a:cubicBezTo>
                  <a:cubicBezTo>
                    <a:pt x="34346" y="687147"/>
                    <a:pt x="76084" y="748014"/>
                    <a:pt x="120430" y="806925"/>
                  </a:cubicBezTo>
                  <a:cubicBezTo>
                    <a:pt x="177819" y="883226"/>
                    <a:pt x="239773" y="955832"/>
                    <a:pt x="298901" y="1030611"/>
                  </a:cubicBezTo>
                  <a:cubicBezTo>
                    <a:pt x="346291" y="1090609"/>
                    <a:pt x="391941" y="1151476"/>
                    <a:pt x="429331" y="1218430"/>
                  </a:cubicBezTo>
                  <a:cubicBezTo>
                    <a:pt x="438896" y="1235821"/>
                    <a:pt x="447808" y="1253428"/>
                    <a:pt x="456721" y="1273428"/>
                  </a:cubicBezTo>
                  <a:cubicBezTo>
                    <a:pt x="457156" y="1264732"/>
                    <a:pt x="455634" y="1258211"/>
                    <a:pt x="454547" y="1251907"/>
                  </a:cubicBezTo>
                  <a:cubicBezTo>
                    <a:pt x="441069" y="1163649"/>
                    <a:pt x="410636" y="1080827"/>
                    <a:pt x="372377" y="1000830"/>
                  </a:cubicBezTo>
                  <a:cubicBezTo>
                    <a:pt x="337595" y="928441"/>
                    <a:pt x="297597" y="858879"/>
                    <a:pt x="258468" y="788664"/>
                  </a:cubicBezTo>
                  <a:cubicBezTo>
                    <a:pt x="210861" y="703450"/>
                    <a:pt x="165863" y="617149"/>
                    <a:pt x="129343" y="526283"/>
                  </a:cubicBezTo>
                  <a:cubicBezTo>
                    <a:pt x="89562" y="426940"/>
                    <a:pt x="62606" y="323900"/>
                    <a:pt x="50868" y="216948"/>
                  </a:cubicBezTo>
                  <a:cubicBezTo>
                    <a:pt x="50433" y="212818"/>
                    <a:pt x="49998" y="208687"/>
                    <a:pt x="50868" y="204557"/>
                  </a:cubicBezTo>
                  <a:cubicBezTo>
                    <a:pt x="53259" y="216296"/>
                    <a:pt x="55433" y="228252"/>
                    <a:pt x="58259" y="239990"/>
                  </a:cubicBezTo>
                  <a:cubicBezTo>
                    <a:pt x="75867" y="317596"/>
                    <a:pt x="92605" y="395419"/>
                    <a:pt x="116734" y="471286"/>
                  </a:cubicBezTo>
                  <a:cubicBezTo>
                    <a:pt x="135647" y="531066"/>
                    <a:pt x="163472" y="586716"/>
                    <a:pt x="192166" y="641931"/>
                  </a:cubicBezTo>
                  <a:cubicBezTo>
                    <a:pt x="245208" y="744318"/>
                    <a:pt x="301292" y="844966"/>
                    <a:pt x="353247" y="948006"/>
                  </a:cubicBezTo>
                  <a:cubicBezTo>
                    <a:pt x="393897" y="1028655"/>
                    <a:pt x="431939" y="1110608"/>
                    <a:pt x="463677" y="1195170"/>
                  </a:cubicBezTo>
                  <a:cubicBezTo>
                    <a:pt x="464112" y="1196692"/>
                    <a:pt x="464329" y="1198213"/>
                    <a:pt x="466938" y="1199735"/>
                  </a:cubicBezTo>
                  <a:cubicBezTo>
                    <a:pt x="464547" y="1183214"/>
                    <a:pt x="462156" y="1167562"/>
                    <a:pt x="459982" y="1152128"/>
                  </a:cubicBezTo>
                  <a:cubicBezTo>
                    <a:pt x="444765" y="1047567"/>
                    <a:pt x="428461" y="943223"/>
                    <a:pt x="407375" y="839532"/>
                  </a:cubicBezTo>
                  <a:cubicBezTo>
                    <a:pt x="381072" y="709537"/>
                    <a:pt x="339334" y="584542"/>
                    <a:pt x="285858" y="463242"/>
                  </a:cubicBezTo>
                  <a:cubicBezTo>
                    <a:pt x="238469" y="355638"/>
                    <a:pt x="186949" y="249773"/>
                    <a:pt x="138473" y="142820"/>
                  </a:cubicBezTo>
                  <a:cubicBezTo>
                    <a:pt x="118256" y="98474"/>
                    <a:pt x="98692" y="53694"/>
                    <a:pt x="79997" y="8695"/>
                  </a:cubicBezTo>
                  <a:cubicBezTo>
                    <a:pt x="78910" y="6304"/>
                    <a:pt x="77171" y="3913"/>
                    <a:pt x="77606" y="0"/>
                  </a:cubicBezTo>
                  <a:cubicBezTo>
                    <a:pt x="78693" y="1739"/>
                    <a:pt x="79345" y="2609"/>
                    <a:pt x="79779" y="3696"/>
                  </a:cubicBezTo>
                  <a:cubicBezTo>
                    <a:pt x="120647" y="90431"/>
                    <a:pt x="166515" y="174776"/>
                    <a:pt x="207383" y="261511"/>
                  </a:cubicBezTo>
                  <a:cubicBezTo>
                    <a:pt x="268468" y="391506"/>
                    <a:pt x="324770" y="523457"/>
                    <a:pt x="368464" y="660409"/>
                  </a:cubicBezTo>
                  <a:cubicBezTo>
                    <a:pt x="392593" y="736058"/>
                    <a:pt x="410201" y="813446"/>
                    <a:pt x="426505" y="891052"/>
                  </a:cubicBezTo>
                  <a:cubicBezTo>
                    <a:pt x="453678" y="1020612"/>
                    <a:pt x="475851" y="1151041"/>
                    <a:pt x="502154" y="1280601"/>
                  </a:cubicBezTo>
                  <a:cubicBezTo>
                    <a:pt x="502589" y="1282558"/>
                    <a:pt x="503023" y="1284514"/>
                    <a:pt x="504545" y="1286471"/>
                  </a:cubicBezTo>
                  <a:cubicBezTo>
                    <a:pt x="503023" y="1269515"/>
                    <a:pt x="501502" y="1252559"/>
                    <a:pt x="500197" y="1235603"/>
                  </a:cubicBezTo>
                  <a:cubicBezTo>
                    <a:pt x="494763" y="1174084"/>
                    <a:pt x="489328" y="1112347"/>
                    <a:pt x="491720" y="1050393"/>
                  </a:cubicBezTo>
                  <a:cubicBezTo>
                    <a:pt x="494111" y="989961"/>
                    <a:pt x="496937" y="929746"/>
                    <a:pt x="496719" y="869096"/>
                  </a:cubicBezTo>
                  <a:cubicBezTo>
                    <a:pt x="496067" y="768448"/>
                    <a:pt x="489546" y="668234"/>
                    <a:pt x="470416" y="569108"/>
                  </a:cubicBezTo>
                  <a:cubicBezTo>
                    <a:pt x="453678" y="481937"/>
                    <a:pt x="429548" y="396941"/>
                    <a:pt x="391289" y="316727"/>
                  </a:cubicBezTo>
                  <a:cubicBezTo>
                    <a:pt x="367377" y="266511"/>
                    <a:pt x="336726" y="219991"/>
                    <a:pt x="306944" y="173037"/>
                  </a:cubicBezTo>
                  <a:cubicBezTo>
                    <a:pt x="301945" y="165211"/>
                    <a:pt x="296945" y="157385"/>
                    <a:pt x="291728" y="149125"/>
                  </a:cubicBezTo>
                  <a:cubicBezTo>
                    <a:pt x="292597" y="149125"/>
                    <a:pt x="293249" y="148907"/>
                    <a:pt x="293467" y="149125"/>
                  </a:cubicBezTo>
                  <a:cubicBezTo>
                    <a:pt x="324335" y="191514"/>
                    <a:pt x="356290" y="233252"/>
                    <a:pt x="383028" y="278467"/>
                  </a:cubicBezTo>
                  <a:cubicBezTo>
                    <a:pt x="411071" y="325857"/>
                    <a:pt x="429113" y="377376"/>
                    <a:pt x="444765" y="429766"/>
                  </a:cubicBezTo>
                  <a:cubicBezTo>
                    <a:pt x="472807" y="524544"/>
                    <a:pt x="488676" y="621497"/>
                    <a:pt x="496937" y="719971"/>
                  </a:cubicBezTo>
                  <a:cubicBezTo>
                    <a:pt x="503241" y="794316"/>
                    <a:pt x="504980" y="868661"/>
                    <a:pt x="503458" y="943006"/>
                  </a:cubicBezTo>
                  <a:cubicBezTo>
                    <a:pt x="502806" y="976483"/>
                    <a:pt x="501067" y="1010177"/>
                    <a:pt x="499328" y="1043654"/>
                  </a:cubicBezTo>
                  <a:cubicBezTo>
                    <a:pt x="496285" y="1104956"/>
                    <a:pt x="500632" y="1165823"/>
                    <a:pt x="508675" y="1226473"/>
                  </a:cubicBezTo>
                  <a:cubicBezTo>
                    <a:pt x="514327" y="1268863"/>
                    <a:pt x="521936" y="1310818"/>
                    <a:pt x="534544" y="1351685"/>
                  </a:cubicBezTo>
                  <a:cubicBezTo>
                    <a:pt x="535631" y="1355381"/>
                    <a:pt x="536935" y="1359077"/>
                    <a:pt x="538457" y="1363859"/>
                  </a:cubicBezTo>
                  <a:cubicBezTo>
                    <a:pt x="539326" y="1361902"/>
                    <a:pt x="539979" y="1361468"/>
                    <a:pt x="539979" y="1360816"/>
                  </a:cubicBezTo>
                  <a:cubicBezTo>
                    <a:pt x="539109" y="1305166"/>
                    <a:pt x="549761" y="1250820"/>
                    <a:pt x="557152" y="1196040"/>
                  </a:cubicBezTo>
                  <a:cubicBezTo>
                    <a:pt x="564760" y="1139955"/>
                    <a:pt x="583238" y="1087348"/>
                    <a:pt x="605193" y="1035611"/>
                  </a:cubicBezTo>
                  <a:cubicBezTo>
                    <a:pt x="621497" y="997352"/>
                    <a:pt x="638235" y="959310"/>
                    <a:pt x="649105" y="919094"/>
                  </a:cubicBezTo>
                  <a:cubicBezTo>
                    <a:pt x="665626" y="858879"/>
                    <a:pt x="670625" y="797577"/>
                    <a:pt x="669104" y="735406"/>
                  </a:cubicBezTo>
                  <a:cubicBezTo>
                    <a:pt x="666930" y="642366"/>
                    <a:pt x="649757" y="551935"/>
                    <a:pt x="620627" y="463677"/>
                  </a:cubicBezTo>
                  <a:cubicBezTo>
                    <a:pt x="619758" y="461069"/>
                    <a:pt x="618888" y="458243"/>
                    <a:pt x="618236" y="455634"/>
                  </a:cubicBezTo>
                  <a:cubicBezTo>
                    <a:pt x="617802" y="454330"/>
                    <a:pt x="618019" y="453460"/>
                    <a:pt x="619758" y="454112"/>
                  </a:cubicBezTo>
                  <a:cubicBezTo>
                    <a:pt x="658452" y="552152"/>
                    <a:pt x="680190" y="653452"/>
                    <a:pt x="677147" y="759318"/>
                  </a:cubicBezTo>
                  <a:cubicBezTo>
                    <a:pt x="675191" y="826272"/>
                    <a:pt x="668234" y="892573"/>
                    <a:pt x="646279" y="956266"/>
                  </a:cubicBezTo>
                  <a:cubicBezTo>
                    <a:pt x="634757" y="989743"/>
                    <a:pt x="619106" y="1021699"/>
                    <a:pt x="605193" y="1054306"/>
                  </a:cubicBezTo>
                  <a:cubicBezTo>
                    <a:pt x="589542" y="1090391"/>
                    <a:pt x="573890" y="1126694"/>
                    <a:pt x="569325" y="1165823"/>
                  </a:cubicBezTo>
                  <a:cubicBezTo>
                    <a:pt x="561934" y="1228647"/>
                    <a:pt x="548891" y="1291036"/>
                    <a:pt x="551065" y="1354946"/>
                  </a:cubicBezTo>
                  <a:cubicBezTo>
                    <a:pt x="552804" y="1405379"/>
                    <a:pt x="564543" y="1453638"/>
                    <a:pt x="583238" y="1500375"/>
                  </a:cubicBezTo>
                  <a:cubicBezTo>
                    <a:pt x="583890" y="1501679"/>
                    <a:pt x="583890" y="1503636"/>
                    <a:pt x="586716" y="1504288"/>
                  </a:cubicBezTo>
                  <a:cubicBezTo>
                    <a:pt x="588020" y="1495375"/>
                    <a:pt x="589107" y="1486245"/>
                    <a:pt x="590411" y="1477550"/>
                  </a:cubicBezTo>
                  <a:cubicBezTo>
                    <a:pt x="597368" y="1429726"/>
                    <a:pt x="606715" y="1382336"/>
                    <a:pt x="624323" y="1337121"/>
                  </a:cubicBezTo>
                  <a:cubicBezTo>
                    <a:pt x="626497" y="1330817"/>
                    <a:pt x="628671" y="1324078"/>
                    <a:pt x="633018" y="131799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EC8669-ED8F-4468-8AC0-20667FB3C8A7}"/>
                </a:ext>
              </a:extLst>
            </p:cNvPr>
            <p:cNvSpPr/>
            <p:nvPr/>
          </p:nvSpPr>
          <p:spPr>
            <a:xfrm>
              <a:off x="6219529" y="3192544"/>
              <a:ext cx="8695" cy="23912"/>
            </a:xfrm>
            <a:custGeom>
              <a:avLst/>
              <a:gdLst>
                <a:gd name="connsiteX0" fmla="*/ 10434 w 8695"/>
                <a:gd name="connsiteY0" fmla="*/ 22390 h 23912"/>
                <a:gd name="connsiteX1" fmla="*/ 8913 w 8695"/>
                <a:gd name="connsiteY1" fmla="*/ 23912 h 23912"/>
                <a:gd name="connsiteX2" fmla="*/ 0 w 8695"/>
                <a:gd name="connsiteY2" fmla="*/ 652 h 23912"/>
                <a:gd name="connsiteX3" fmla="*/ 1522 w 8695"/>
                <a:gd name="connsiteY3" fmla="*/ 0 h 23912"/>
                <a:gd name="connsiteX4" fmla="*/ 10434 w 8695"/>
                <a:gd name="connsiteY4" fmla="*/ 22390 h 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5" h="23912">
                  <a:moveTo>
                    <a:pt x="10434" y="22390"/>
                  </a:moveTo>
                  <a:cubicBezTo>
                    <a:pt x="10000" y="22825"/>
                    <a:pt x="9565" y="23260"/>
                    <a:pt x="8913" y="23912"/>
                  </a:cubicBezTo>
                  <a:cubicBezTo>
                    <a:pt x="5869" y="16086"/>
                    <a:pt x="3043" y="8478"/>
                    <a:pt x="0" y="652"/>
                  </a:cubicBezTo>
                  <a:cubicBezTo>
                    <a:pt x="435" y="435"/>
                    <a:pt x="1087" y="217"/>
                    <a:pt x="1522" y="0"/>
                  </a:cubicBezTo>
                  <a:cubicBezTo>
                    <a:pt x="4565" y="7391"/>
                    <a:pt x="7391" y="14782"/>
                    <a:pt x="10434" y="22390"/>
                  </a:cubicBezTo>
                  <a:close/>
                </a:path>
              </a:pathLst>
            </a:custGeom>
            <a:solidFill>
              <a:srgbClr val="979797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C831808-3BEF-4D61-B4D8-7EA59283A0E4}"/>
                </a:ext>
              </a:extLst>
            </p:cNvPr>
            <p:cNvSpPr/>
            <p:nvPr/>
          </p:nvSpPr>
          <p:spPr>
            <a:xfrm>
              <a:off x="5591076" y="3337539"/>
              <a:ext cx="4348" cy="13043"/>
            </a:xfrm>
            <a:custGeom>
              <a:avLst/>
              <a:gdLst>
                <a:gd name="connsiteX0" fmla="*/ 0 w 4347"/>
                <a:gd name="connsiteY0" fmla="*/ 0 h 13042"/>
                <a:gd name="connsiteX1" fmla="*/ 6087 w 4347"/>
                <a:gd name="connsiteY1" fmla="*/ 14999 h 13042"/>
                <a:gd name="connsiteX2" fmla="*/ 0 w 4347"/>
                <a:gd name="connsiteY2" fmla="*/ 0 h 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7" h="13042">
                  <a:moveTo>
                    <a:pt x="0" y="0"/>
                  </a:moveTo>
                  <a:cubicBezTo>
                    <a:pt x="4130" y="3913"/>
                    <a:pt x="6087" y="9130"/>
                    <a:pt x="6087" y="14999"/>
                  </a:cubicBezTo>
                  <a:cubicBezTo>
                    <a:pt x="3913" y="10000"/>
                    <a:pt x="1956" y="5000"/>
                    <a:pt x="0" y="0"/>
                  </a:cubicBezTo>
                  <a:close/>
                </a:path>
              </a:pathLst>
            </a:custGeom>
            <a:solidFill>
              <a:srgbClr val="6A6A6A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AA8776-8DC7-43F2-A2E9-30BE97E72B32}"/>
                </a:ext>
              </a:extLst>
            </p:cNvPr>
            <p:cNvSpPr/>
            <p:nvPr/>
          </p:nvSpPr>
          <p:spPr>
            <a:xfrm>
              <a:off x="5604771" y="3365581"/>
              <a:ext cx="6521" cy="15217"/>
            </a:xfrm>
            <a:custGeom>
              <a:avLst/>
              <a:gdLst>
                <a:gd name="connsiteX0" fmla="*/ 7608 w 6521"/>
                <a:gd name="connsiteY0" fmla="*/ 16086 h 15216"/>
                <a:gd name="connsiteX1" fmla="*/ 6304 w 6521"/>
                <a:gd name="connsiteY1" fmla="*/ 17173 h 15216"/>
                <a:gd name="connsiteX2" fmla="*/ 0 w 6521"/>
                <a:gd name="connsiteY2" fmla="*/ 0 h 15216"/>
                <a:gd name="connsiteX3" fmla="*/ 7608 w 6521"/>
                <a:gd name="connsiteY3" fmla="*/ 16086 h 1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1" h="15216">
                  <a:moveTo>
                    <a:pt x="7608" y="16086"/>
                  </a:moveTo>
                  <a:cubicBezTo>
                    <a:pt x="7174" y="16521"/>
                    <a:pt x="6739" y="16956"/>
                    <a:pt x="6304" y="17173"/>
                  </a:cubicBezTo>
                  <a:cubicBezTo>
                    <a:pt x="3261" y="11956"/>
                    <a:pt x="652" y="6521"/>
                    <a:pt x="0" y="0"/>
                  </a:cubicBezTo>
                  <a:cubicBezTo>
                    <a:pt x="2609" y="5435"/>
                    <a:pt x="5217" y="10652"/>
                    <a:pt x="7608" y="16086"/>
                  </a:cubicBezTo>
                  <a:close/>
                </a:path>
              </a:pathLst>
            </a:custGeom>
            <a:solidFill>
              <a:srgbClr val="8B8B8B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16">
            <a:extLst>
              <a:ext uri="{FF2B5EF4-FFF2-40B4-BE49-F238E27FC236}">
                <a16:creationId xmlns:a16="http://schemas.microsoft.com/office/drawing/2014/main" id="{2E6637A1-804B-4B94-868D-514F324A1C27}"/>
              </a:ext>
            </a:extLst>
          </p:cNvPr>
          <p:cNvGrpSpPr/>
          <p:nvPr/>
        </p:nvGrpSpPr>
        <p:grpSpPr>
          <a:xfrm rot="3600000">
            <a:off x="6632647" y="5053475"/>
            <a:ext cx="411679" cy="515792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CB5EB46-2073-4EB6-8A65-DE5D040C0B54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D59046B-D1A7-4031-96B9-98FB922DB100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723E4E-89D4-4715-9725-7544AFFBF9A9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E5F218C-B5A7-4531-BA48-A3B2CEE4F643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B0414E-0CD7-4FEE-98F8-1C05F41E3546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43DB63C-A895-48B8-AFA6-841F939F27A1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6618C3C-3922-4DAE-8D54-0ACB42FA6461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E7546EA-EF36-42CB-9D06-8FB2D1714AE1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8ECFEBD-F8C5-4600-883D-55F36F5C8CF3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54A3777-E7A1-4EDD-89E2-C1ED05152FE0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D97368B-B5FB-4C77-B570-CCB8EF8370BB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E520813-6393-4D6E-96C9-8A6B175BE1DF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857F99B-96CD-473C-B75F-C836EFFC447B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3E7804-8FE6-4C63-9502-42C96F12C1FC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1BE9278-B433-4226-84F4-6F7EDB47B907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8851E1B-D9F3-4C77-9984-789C57E3195D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FE280B4-363A-4C76-A9C4-BFA02630E6DA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61A6BB0-D319-4C8D-9D32-C6A603BFFCA4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1703CA-D623-4E61-BE87-B2AE7BE6BA40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0837899-83A1-4219-ADB1-B90D8595F82F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201F311-1FEA-4A39-B4AA-40D4E2577727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7CEE62-8BAD-4195-9140-4D5A007520AB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EBB823-B094-446C-A716-7F7E812B68A4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3C0659D-4683-4A20-B09F-BABA72B0C945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A8D44A8-17E4-468D-9CDB-BFCADCD1C58C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8E32B15-1381-42D6-93C8-4306304B555C}"/>
              </a:ext>
            </a:extLst>
          </p:cNvPr>
          <p:cNvGrpSpPr/>
          <p:nvPr/>
        </p:nvGrpSpPr>
        <p:grpSpPr>
          <a:xfrm>
            <a:off x="636190" y="798728"/>
            <a:ext cx="2210783" cy="1629041"/>
            <a:chOff x="739860" y="2410652"/>
            <a:chExt cx="1954451" cy="1440160"/>
          </a:xfrm>
        </p:grpSpPr>
        <p:sp>
          <p:nvSpPr>
            <p:cNvPr id="82" name="Rounded Rectangle 5">
              <a:extLst>
                <a:ext uri="{FF2B5EF4-FFF2-40B4-BE49-F238E27FC236}">
                  <a16:creationId xmlns:a16="http://schemas.microsoft.com/office/drawing/2014/main" id="{370F05C0-3A35-4C8A-891D-706506A217AC}"/>
                </a:ext>
              </a:extLst>
            </p:cNvPr>
            <p:cNvSpPr/>
            <p:nvPr/>
          </p:nvSpPr>
          <p:spPr>
            <a:xfrm rot="18900000">
              <a:off x="1254151" y="241065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E1B3A91-1227-44E2-8975-CBDDE349A0BD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53FEF7-8B01-4C2F-874E-BE51994F5041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FEBE52-62B7-4D5F-B612-5E5CC0F2C9C7}"/>
                  </a:ext>
                </a:extLst>
              </p:cNvPr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C967B35-04F3-47BD-A8F8-CD89947C8825}"/>
              </a:ext>
            </a:extLst>
          </p:cNvPr>
          <p:cNvSpPr txBox="1"/>
          <p:nvPr/>
        </p:nvSpPr>
        <p:spPr>
          <a:xfrm>
            <a:off x="1326299" y="1564905"/>
            <a:ext cx="1494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Slab Regular" panose="020B0604020202020204" charset="0"/>
                <a:ea typeface="Roboto Slab Regular" panose="020B0604020202020204" charset="0"/>
                <a:sym typeface="Unica One" panose="02000506000000020004"/>
              </a:rPr>
              <a:t>client</a:t>
            </a:r>
            <a:endParaRPr lang="en-US" sz="3200">
              <a:solidFill>
                <a:srgbClr val="FFFFFF"/>
              </a:solidFill>
              <a:latin typeface="Roboto Slab Regular" panose="020B0604020202020204" charset="0"/>
              <a:ea typeface="Roboto Slab Regular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FFFFFF"/>
              </a:solidFill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grpSp>
        <p:nvGrpSpPr>
          <p:cNvPr id="87" name="그룹 125">
            <a:extLst>
              <a:ext uri="{FF2B5EF4-FFF2-40B4-BE49-F238E27FC236}">
                <a16:creationId xmlns:a16="http://schemas.microsoft.com/office/drawing/2014/main" id="{B9F9F600-F30C-4430-B27C-388C773736F5}"/>
              </a:ext>
            </a:extLst>
          </p:cNvPr>
          <p:cNvGrpSpPr/>
          <p:nvPr/>
        </p:nvGrpSpPr>
        <p:grpSpPr>
          <a:xfrm>
            <a:off x="1913390" y="1046610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88" name="사각형: 둥근 모서리 132">
              <a:extLst>
                <a:ext uri="{FF2B5EF4-FFF2-40B4-BE49-F238E27FC236}">
                  <a16:creationId xmlns:a16="http://schemas.microsoft.com/office/drawing/2014/main" id="{36629332-D07F-4DC9-9C85-510A62D247DC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막힌 원호 135">
              <a:extLst>
                <a:ext uri="{FF2B5EF4-FFF2-40B4-BE49-F238E27FC236}">
                  <a16:creationId xmlns:a16="http://schemas.microsoft.com/office/drawing/2014/main" id="{DD3F335E-55AB-4750-9718-8FFF967A8301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자유형: 도형 128">
              <a:extLst>
                <a:ext uri="{FF2B5EF4-FFF2-40B4-BE49-F238E27FC236}">
                  <a16:creationId xmlns:a16="http://schemas.microsoft.com/office/drawing/2014/main" id="{326352DA-0857-4344-8E18-D29FA6C1A01E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129">
              <a:extLst>
                <a:ext uri="{FF2B5EF4-FFF2-40B4-BE49-F238E27FC236}">
                  <a16:creationId xmlns:a16="http://schemas.microsoft.com/office/drawing/2014/main" id="{87963C4C-757C-4578-BF33-A66554AEA72A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23936C-08FE-425F-9DFA-FA86A0CD316F}"/>
              </a:ext>
            </a:extLst>
          </p:cNvPr>
          <p:cNvGrpSpPr/>
          <p:nvPr/>
        </p:nvGrpSpPr>
        <p:grpSpPr>
          <a:xfrm>
            <a:off x="8951462" y="798729"/>
            <a:ext cx="2210783" cy="1629041"/>
            <a:chOff x="5919682" y="2391602"/>
            <a:chExt cx="1954451" cy="1440160"/>
          </a:xfrm>
        </p:grpSpPr>
        <p:sp>
          <p:nvSpPr>
            <p:cNvPr id="95" name="Rounded Rectangle 21">
              <a:extLst>
                <a:ext uri="{FF2B5EF4-FFF2-40B4-BE49-F238E27FC236}">
                  <a16:creationId xmlns:a16="http://schemas.microsoft.com/office/drawing/2014/main" id="{BD78BF77-F09B-4B0E-AA89-4F79878AF131}"/>
                </a:ext>
              </a:extLst>
            </p:cNvPr>
            <p:cNvSpPr/>
            <p:nvPr/>
          </p:nvSpPr>
          <p:spPr>
            <a:xfrm rot="18900000">
              <a:off x="6433973" y="239160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highlight>
                  <a:srgbClr val="FF6600"/>
                </a:highlight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5F1DFE-1392-4741-9858-D6C5A1F1AF1B}"/>
                </a:ext>
              </a:extLst>
            </p:cNvPr>
            <p:cNvGrpSpPr/>
            <p:nvPr/>
          </p:nvGrpSpPr>
          <p:grpSpPr>
            <a:xfrm>
              <a:off x="5919682" y="2895658"/>
              <a:ext cx="432048" cy="432048"/>
              <a:chOff x="673332" y="2503130"/>
              <a:chExt cx="432048" cy="432048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7ED2029-3222-4EA6-97AA-15718BA85D98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C6BD52C-A944-43DD-A34D-314ED4D1D28C}"/>
                  </a:ext>
                </a:extLst>
              </p:cNvPr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165901A-9642-45AE-98D2-EF0863E49EDF}"/>
              </a:ext>
            </a:extLst>
          </p:cNvPr>
          <p:cNvSpPr txBox="1"/>
          <p:nvPr/>
        </p:nvSpPr>
        <p:spPr>
          <a:xfrm>
            <a:off x="9673153" y="1484018"/>
            <a:ext cx="149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Slab Regular" panose="020B0604020202020204" charset="0"/>
                <a:ea typeface="Roboto Slab Regular" panose="020B0604020202020204" charset="0"/>
                <a:sym typeface="Unica One" panose="02000506000000020004"/>
              </a:rPr>
              <a:t>Admin</a:t>
            </a:r>
            <a:endParaRPr lang="en-US" sz="3200" dirty="0">
              <a:solidFill>
                <a:srgbClr val="FFFFFF"/>
              </a:solidFill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grpSp>
        <p:nvGrpSpPr>
          <p:cNvPr id="101" name="Graphic 43">
            <a:extLst>
              <a:ext uri="{FF2B5EF4-FFF2-40B4-BE49-F238E27FC236}">
                <a16:creationId xmlns:a16="http://schemas.microsoft.com/office/drawing/2014/main" id="{0DE07C57-84F4-4361-9526-985621E86FE1}"/>
              </a:ext>
            </a:extLst>
          </p:cNvPr>
          <p:cNvGrpSpPr/>
          <p:nvPr/>
        </p:nvGrpSpPr>
        <p:grpSpPr>
          <a:xfrm>
            <a:off x="10109795" y="1034347"/>
            <a:ext cx="354254" cy="299147"/>
            <a:chOff x="10245572" y="2383008"/>
            <a:chExt cx="1072164" cy="905383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8D4E378-9044-4F29-8922-0E57974CCB44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CCCAE97-DB88-4C29-8D74-4A745CE4E9F5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D7CA2DD-02B0-4D91-891F-1B21FA2E6D70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0E244-CAF0-4AC9-AAFD-ABA4F450569D}"/>
              </a:ext>
            </a:extLst>
          </p:cNvPr>
          <p:cNvSpPr txBox="1"/>
          <p:nvPr/>
        </p:nvSpPr>
        <p:spPr>
          <a:xfrm>
            <a:off x="2192785" y="152853"/>
            <a:ext cx="951686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5400">
                <a:solidFill>
                  <a:schemeClr val="bg1"/>
                </a:solidFill>
                <a:highlight>
                  <a:srgbClr val="FF66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5400" dirty="0">
              <a:solidFill>
                <a:schemeClr val="bg1"/>
              </a:solidFill>
              <a:highlight>
                <a:srgbClr val="FF66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7C688FE-DC00-4011-BD7A-7B0C36657066}"/>
              </a:ext>
            </a:extLst>
          </p:cNvPr>
          <p:cNvSpPr/>
          <p:nvPr/>
        </p:nvSpPr>
        <p:spPr>
          <a:xfrm rot="1226323">
            <a:off x="9909928" y="3774839"/>
            <a:ext cx="2192262" cy="2425339"/>
          </a:xfrm>
          <a:custGeom>
            <a:avLst/>
            <a:gdLst>
              <a:gd name="connsiteX0" fmla="*/ 1324822 w 1340140"/>
              <a:gd name="connsiteY0" fmla="*/ 33034 h 2501913"/>
              <a:gd name="connsiteX1" fmla="*/ 1271482 w 1340140"/>
              <a:gd name="connsiteY1" fmla="*/ 7316 h 2501913"/>
              <a:gd name="connsiteX2" fmla="*/ 839047 w 1340140"/>
              <a:gd name="connsiteY2" fmla="*/ 214009 h 2501913"/>
              <a:gd name="connsiteX3" fmla="*/ 794280 w 1340140"/>
              <a:gd name="connsiteY3" fmla="*/ 264491 h 2501913"/>
              <a:gd name="connsiteX4" fmla="*/ 699030 w 1340140"/>
              <a:gd name="connsiteY4" fmla="*/ 542621 h 2501913"/>
              <a:gd name="connsiteX5" fmla="*/ 648547 w 1340140"/>
              <a:gd name="connsiteY5" fmla="*/ 577864 h 2501913"/>
              <a:gd name="connsiteX6" fmla="*/ 53235 w 1340140"/>
              <a:gd name="connsiteY6" fmla="*/ 575959 h 2501913"/>
              <a:gd name="connsiteX7" fmla="*/ 847 w 1340140"/>
              <a:gd name="connsiteY7" fmla="*/ 634061 h 2501913"/>
              <a:gd name="connsiteX8" fmla="*/ 80857 w 1340140"/>
              <a:gd name="connsiteY8" fmla="*/ 1567511 h 2501913"/>
              <a:gd name="connsiteX9" fmla="*/ 114195 w 1340140"/>
              <a:gd name="connsiteY9" fmla="*/ 1945654 h 2501913"/>
              <a:gd name="connsiteX10" fmla="*/ 159915 w 1340140"/>
              <a:gd name="connsiteY10" fmla="*/ 2471434 h 2501913"/>
              <a:gd name="connsiteX11" fmla="*/ 189442 w 1340140"/>
              <a:gd name="connsiteY11" fmla="*/ 2501914 h 2501913"/>
              <a:gd name="connsiteX12" fmla="*/ 921915 w 1340140"/>
              <a:gd name="connsiteY12" fmla="*/ 2501914 h 2501913"/>
              <a:gd name="connsiteX13" fmla="*/ 953347 w 1340140"/>
              <a:gd name="connsiteY13" fmla="*/ 2473339 h 2501913"/>
              <a:gd name="connsiteX14" fmla="*/ 1009545 w 1340140"/>
              <a:gd name="connsiteY14" fmla="*/ 1815161 h 2501913"/>
              <a:gd name="connsiteX15" fmla="*/ 1079077 w 1340140"/>
              <a:gd name="connsiteY15" fmla="*/ 1015061 h 2501913"/>
              <a:gd name="connsiteX16" fmla="*/ 1112415 w 1340140"/>
              <a:gd name="connsiteY16" fmla="*/ 621679 h 2501913"/>
              <a:gd name="connsiteX17" fmla="*/ 1071457 w 1340140"/>
              <a:gd name="connsiteY17" fmla="*/ 575959 h 2501913"/>
              <a:gd name="connsiteX18" fmla="*/ 787612 w 1340140"/>
              <a:gd name="connsiteY18" fmla="*/ 576911 h 2501913"/>
              <a:gd name="connsiteX19" fmla="*/ 869527 w 1340140"/>
              <a:gd name="connsiteY19" fmla="*/ 338786 h 2501913"/>
              <a:gd name="connsiteX20" fmla="*/ 924772 w 1340140"/>
              <a:gd name="connsiteY20" fmla="*/ 279731 h 2501913"/>
              <a:gd name="connsiteX21" fmla="*/ 1315297 w 1340140"/>
              <a:gd name="connsiteY21" fmla="*/ 94946 h 2501913"/>
              <a:gd name="connsiteX22" fmla="*/ 1324822 w 1340140"/>
              <a:gd name="connsiteY22" fmla="*/ 33034 h 2501913"/>
              <a:gd name="connsiteX23" fmla="*/ 923820 w 1340140"/>
              <a:gd name="connsiteY23" fmla="*/ 727406 h 2501913"/>
              <a:gd name="connsiteX24" fmla="*/ 639975 w 1340140"/>
              <a:gd name="connsiteY24" fmla="*/ 795986 h 2501913"/>
              <a:gd name="connsiteX25" fmla="*/ 367560 w 1340140"/>
              <a:gd name="connsiteY25" fmla="*/ 860756 h 2501913"/>
              <a:gd name="connsiteX26" fmla="*/ 326602 w 1340140"/>
              <a:gd name="connsiteY26" fmla="*/ 911239 h 2501913"/>
              <a:gd name="connsiteX27" fmla="*/ 313267 w 1340140"/>
              <a:gd name="connsiteY27" fmla="*/ 1434161 h 2501913"/>
              <a:gd name="connsiteX28" fmla="*/ 299932 w 1340140"/>
              <a:gd name="connsiteY28" fmla="*/ 2089481 h 2501913"/>
              <a:gd name="connsiteX29" fmla="*/ 299932 w 1340140"/>
              <a:gd name="connsiteY29" fmla="*/ 2269504 h 2501913"/>
              <a:gd name="connsiteX30" fmla="*/ 287550 w 1340140"/>
              <a:gd name="connsiteY30" fmla="*/ 2269504 h 2501913"/>
              <a:gd name="connsiteX31" fmla="*/ 225637 w 1340140"/>
              <a:gd name="connsiteY31" fmla="*/ 1492264 h 2501913"/>
              <a:gd name="connsiteX32" fmla="*/ 200872 w 1340140"/>
              <a:gd name="connsiteY32" fmla="*/ 1241756 h 2501913"/>
              <a:gd name="connsiteX33" fmla="*/ 160867 w 1340140"/>
              <a:gd name="connsiteY33" fmla="*/ 757886 h 2501913"/>
              <a:gd name="connsiteX34" fmla="*/ 188490 w 1340140"/>
              <a:gd name="connsiteY34" fmla="*/ 718834 h 2501913"/>
              <a:gd name="connsiteX35" fmla="*/ 923820 w 1340140"/>
              <a:gd name="connsiteY35" fmla="*/ 727406 h 25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40140" h="2501913">
                <a:moveTo>
                  <a:pt x="1324822" y="33034"/>
                </a:moveTo>
                <a:cubicBezTo>
                  <a:pt x="1315297" y="7316"/>
                  <a:pt x="1308630" y="-10781"/>
                  <a:pt x="1271482" y="7316"/>
                </a:cubicBezTo>
                <a:cubicBezTo>
                  <a:pt x="1128607" y="78754"/>
                  <a:pt x="983827" y="146381"/>
                  <a:pt x="839047" y="214009"/>
                </a:cubicBezTo>
                <a:cubicBezTo>
                  <a:pt x="815235" y="225439"/>
                  <a:pt x="802852" y="239726"/>
                  <a:pt x="794280" y="264491"/>
                </a:cubicBezTo>
                <a:cubicBezTo>
                  <a:pt x="762847" y="357836"/>
                  <a:pt x="728557" y="449276"/>
                  <a:pt x="699030" y="542621"/>
                </a:cubicBezTo>
                <a:cubicBezTo>
                  <a:pt x="689505" y="571196"/>
                  <a:pt x="676170" y="577864"/>
                  <a:pt x="648547" y="577864"/>
                </a:cubicBezTo>
                <a:cubicBezTo>
                  <a:pt x="450427" y="576911"/>
                  <a:pt x="252307" y="578816"/>
                  <a:pt x="53235" y="575959"/>
                </a:cubicBezTo>
                <a:cubicBezTo>
                  <a:pt x="4657" y="575006"/>
                  <a:pt x="-2963" y="589294"/>
                  <a:pt x="847" y="634061"/>
                </a:cubicBezTo>
                <a:cubicBezTo>
                  <a:pt x="29422" y="944576"/>
                  <a:pt x="55140" y="1256044"/>
                  <a:pt x="80857" y="1567511"/>
                </a:cubicBezTo>
                <a:cubicBezTo>
                  <a:pt x="92287" y="1693241"/>
                  <a:pt x="102765" y="1819924"/>
                  <a:pt x="114195" y="1945654"/>
                </a:cubicBezTo>
                <a:cubicBezTo>
                  <a:pt x="129435" y="2120914"/>
                  <a:pt x="145627" y="2296174"/>
                  <a:pt x="159915" y="2471434"/>
                </a:cubicBezTo>
                <a:cubicBezTo>
                  <a:pt x="161820" y="2492389"/>
                  <a:pt x="164677" y="2501914"/>
                  <a:pt x="189442" y="2501914"/>
                </a:cubicBezTo>
                <a:cubicBezTo>
                  <a:pt x="433282" y="2500961"/>
                  <a:pt x="678075" y="2500961"/>
                  <a:pt x="921915" y="2501914"/>
                </a:cubicBezTo>
                <a:cubicBezTo>
                  <a:pt x="942870" y="2501914"/>
                  <a:pt x="951442" y="2497151"/>
                  <a:pt x="953347" y="2473339"/>
                </a:cubicBezTo>
                <a:cubicBezTo>
                  <a:pt x="971445" y="2254264"/>
                  <a:pt x="990495" y="2034236"/>
                  <a:pt x="1009545" y="1815161"/>
                </a:cubicBezTo>
                <a:cubicBezTo>
                  <a:pt x="1032405" y="1548461"/>
                  <a:pt x="1055265" y="1281761"/>
                  <a:pt x="1079077" y="1015061"/>
                </a:cubicBezTo>
                <a:cubicBezTo>
                  <a:pt x="1090507" y="883616"/>
                  <a:pt x="1100032" y="753124"/>
                  <a:pt x="1112415" y="621679"/>
                </a:cubicBezTo>
                <a:cubicBezTo>
                  <a:pt x="1116225" y="586436"/>
                  <a:pt x="1109557" y="575006"/>
                  <a:pt x="1071457" y="575959"/>
                </a:cubicBezTo>
                <a:cubicBezTo>
                  <a:pt x="979065" y="578816"/>
                  <a:pt x="885720" y="576911"/>
                  <a:pt x="787612" y="576911"/>
                </a:cubicBezTo>
                <a:cubicBezTo>
                  <a:pt x="816187" y="493091"/>
                  <a:pt x="843810" y="415939"/>
                  <a:pt x="869527" y="338786"/>
                </a:cubicBezTo>
                <a:cubicBezTo>
                  <a:pt x="879052" y="309259"/>
                  <a:pt x="896197" y="293066"/>
                  <a:pt x="924772" y="279731"/>
                </a:cubicBezTo>
                <a:cubicBezTo>
                  <a:pt x="1055265" y="218771"/>
                  <a:pt x="1183852" y="154001"/>
                  <a:pt x="1315297" y="94946"/>
                </a:cubicBezTo>
                <a:cubicBezTo>
                  <a:pt x="1359112" y="74944"/>
                  <a:pt x="1333395" y="54941"/>
                  <a:pt x="1324822" y="33034"/>
                </a:cubicBezTo>
                <a:close/>
                <a:moveTo>
                  <a:pt x="923820" y="727406"/>
                </a:moveTo>
                <a:cubicBezTo>
                  <a:pt x="829522" y="750266"/>
                  <a:pt x="735225" y="773126"/>
                  <a:pt x="639975" y="795986"/>
                </a:cubicBezTo>
                <a:cubicBezTo>
                  <a:pt x="549487" y="817894"/>
                  <a:pt x="459000" y="841706"/>
                  <a:pt x="367560" y="860756"/>
                </a:cubicBezTo>
                <a:cubicBezTo>
                  <a:pt x="335175" y="867424"/>
                  <a:pt x="327555" y="881711"/>
                  <a:pt x="326602" y="911239"/>
                </a:cubicBezTo>
                <a:cubicBezTo>
                  <a:pt x="322792" y="1085546"/>
                  <a:pt x="318030" y="1259854"/>
                  <a:pt x="313267" y="1434161"/>
                </a:cubicBezTo>
                <a:cubicBezTo>
                  <a:pt x="308505" y="1652284"/>
                  <a:pt x="304695" y="1871359"/>
                  <a:pt x="299932" y="2089481"/>
                </a:cubicBezTo>
                <a:cubicBezTo>
                  <a:pt x="298980" y="2149489"/>
                  <a:pt x="299932" y="2209496"/>
                  <a:pt x="299932" y="2269504"/>
                </a:cubicBezTo>
                <a:cubicBezTo>
                  <a:pt x="296122" y="2269504"/>
                  <a:pt x="292312" y="2269504"/>
                  <a:pt x="287550" y="2269504"/>
                </a:cubicBezTo>
                <a:cubicBezTo>
                  <a:pt x="266595" y="2010424"/>
                  <a:pt x="246592" y="1751344"/>
                  <a:pt x="225637" y="1492264"/>
                </a:cubicBezTo>
                <a:cubicBezTo>
                  <a:pt x="217065" y="1408444"/>
                  <a:pt x="208492" y="1325576"/>
                  <a:pt x="200872" y="1241756"/>
                </a:cubicBezTo>
                <a:cubicBezTo>
                  <a:pt x="186585" y="1080784"/>
                  <a:pt x="174202" y="919811"/>
                  <a:pt x="160867" y="757886"/>
                </a:cubicBezTo>
                <a:cubicBezTo>
                  <a:pt x="158962" y="736931"/>
                  <a:pt x="154200" y="718834"/>
                  <a:pt x="188490" y="718834"/>
                </a:cubicBezTo>
                <a:cubicBezTo>
                  <a:pt x="434235" y="721691"/>
                  <a:pt x="678075" y="720739"/>
                  <a:pt x="923820" y="72740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400">
              <a:solidFill>
                <a:schemeClr val="bg1"/>
              </a:solidFill>
              <a:highlight>
                <a:srgbClr val="FF66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E3EF0D0-ADB5-45BD-AE0F-0DBC6127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59" y="1482572"/>
            <a:ext cx="9086067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147">
            <a:extLst>
              <a:ext uri="{FF2B5EF4-FFF2-40B4-BE49-F238E27FC236}">
                <a16:creationId xmlns:a16="http://schemas.microsoft.com/office/drawing/2014/main" id="{538DFB03-5E41-419D-88AC-B14A85944D4D}"/>
              </a:ext>
            </a:extLst>
          </p:cNvPr>
          <p:cNvGrpSpPr/>
          <p:nvPr/>
        </p:nvGrpSpPr>
        <p:grpSpPr>
          <a:xfrm>
            <a:off x="3932951" y="5285384"/>
            <a:ext cx="4326098" cy="1262364"/>
            <a:chOff x="6260660" y="5031712"/>
            <a:chExt cx="2448146" cy="71437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1A1E00-5AF7-4920-AE11-2A833E21B9A6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23FFFFA-81FC-4491-9E2F-75169BF90EFC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A3AAFC-D6EF-45E5-A870-7CCF06F303F3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EAA8C92-34C2-42A1-92C0-BA9448A0BC73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312543-B33D-4B24-9282-117FA00017A1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87A806D-D915-49D6-8840-7A61E8E8BF76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784A21-B57E-40C8-8786-619AC76E46E6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77F653-632B-4947-ABC6-7BEE8017C584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0D1BB0-4462-4928-A1B2-48E1501C02CE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F458ABA-F388-49FF-B97D-5667D9C94C1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B6E06F9-A1A7-46B4-8FA8-61C4EEB54E95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4B7D27-C535-47C9-953C-3D306D9E237F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51B7BF0-ECAC-43C8-A83D-07648287C159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A1581-076E-499B-B737-71EE73BB1AD4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2C5F9CF-66C1-4FC2-81EE-205630D6B25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DEBFE16-D4D3-4DB6-93BE-2F9F4DF88569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D821A09-E54F-42C3-A1CC-9EC3EA8A76CE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67F6469-8AEF-4CED-ABE0-94BC55239C05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73ED664-B08E-4734-8E49-F22C65684124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B42DEA-FA1B-4135-BB95-6E3329E9D6AF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849368B-1CB3-4F4B-B7E4-902A8FB34F71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2222C29-905A-40C0-A020-044E056AB8C6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95803C-1841-4F1A-B0F1-C8D54EFD1991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878D659-4EAB-48D2-98C5-BBF9DD6EC745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8803" y="310252"/>
            <a:ext cx="7918881" cy="72424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KÍ</a:t>
            </a:r>
            <a:endParaRPr lang="en-US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8">
            <a:extLst>
              <a:ext uri="{FF2B5EF4-FFF2-40B4-BE49-F238E27FC236}">
                <a16:creationId xmlns:a16="http://schemas.microsoft.com/office/drawing/2014/main" id="{BB387FAC-EA82-48FA-9D5B-80CCE129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6" y="1264879"/>
            <a:ext cx="9268042" cy="43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4442" y="227012"/>
            <a:ext cx="9891457" cy="143195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GIAO DIỆN KHÁCH HÀNG ĐĂNG NHẬP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1B680F-583A-4CC4-894D-FC8EF674A822}"/>
              </a:ext>
            </a:extLst>
          </p:cNvPr>
          <p:cNvGrpSpPr/>
          <p:nvPr/>
        </p:nvGrpSpPr>
        <p:grpSpPr>
          <a:xfrm>
            <a:off x="8801328" y="3945166"/>
            <a:ext cx="3036352" cy="2772180"/>
            <a:chOff x="3980897" y="2449576"/>
            <a:chExt cx="3508965" cy="320367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396227A-C738-44AD-8DB4-322D3FAD7929}"/>
                </a:ext>
              </a:extLst>
            </p:cNvPr>
            <p:cNvSpPr/>
            <p:nvPr/>
          </p:nvSpPr>
          <p:spPr>
            <a:xfrm>
              <a:off x="3980897" y="2449576"/>
              <a:ext cx="3508965" cy="3203674"/>
            </a:xfrm>
            <a:custGeom>
              <a:avLst/>
              <a:gdLst>
                <a:gd name="connsiteX0" fmla="*/ 57192 w 3508965"/>
                <a:gd name="connsiteY0" fmla="*/ 2327127 h 3203674"/>
                <a:gd name="connsiteX1" fmla="*/ 127499 w 3508965"/>
                <a:gd name="connsiteY1" fmla="*/ 2338410 h 3203674"/>
                <a:gd name="connsiteX2" fmla="*/ 190533 w 3508965"/>
                <a:gd name="connsiteY2" fmla="*/ 2354167 h 3203674"/>
                <a:gd name="connsiteX3" fmla="*/ 2640209 w 3508965"/>
                <a:gd name="connsiteY3" fmla="*/ 2845535 h 3203674"/>
                <a:gd name="connsiteX4" fmla="*/ 2973995 w 3508965"/>
                <a:gd name="connsiteY4" fmla="*/ 3066149 h 3203674"/>
                <a:gd name="connsiteX5" fmla="*/ 2979725 w 3508965"/>
                <a:gd name="connsiteY5" fmla="*/ 3070446 h 3203674"/>
                <a:gd name="connsiteX6" fmla="*/ 3059948 w 3508965"/>
                <a:gd name="connsiteY6" fmla="*/ 3203674 h 3203674"/>
                <a:gd name="connsiteX7" fmla="*/ 2856525 w 3508965"/>
                <a:gd name="connsiteY7" fmla="*/ 3153535 h 3203674"/>
                <a:gd name="connsiteX8" fmla="*/ 174774 w 3508965"/>
                <a:gd name="connsiteY8" fmla="*/ 2458744 h 3203674"/>
                <a:gd name="connsiteX9" fmla="*/ 67331 w 3508965"/>
                <a:gd name="connsiteY9" fmla="*/ 2382818 h 3203674"/>
                <a:gd name="connsiteX10" fmla="*/ 31518 w 3508965"/>
                <a:gd name="connsiteY10" fmla="*/ 2331246 h 3203674"/>
                <a:gd name="connsiteX11" fmla="*/ 57192 w 3508965"/>
                <a:gd name="connsiteY11" fmla="*/ 2327127 h 3203674"/>
                <a:gd name="connsiteX12" fmla="*/ 3420952 w 3508965"/>
                <a:gd name="connsiteY12" fmla="*/ 37722 h 3203674"/>
                <a:gd name="connsiteX13" fmla="*/ 3491148 w 3508965"/>
                <a:gd name="connsiteY13" fmla="*/ 385834 h 3203674"/>
                <a:gd name="connsiteX14" fmla="*/ 3479687 w 3508965"/>
                <a:gd name="connsiteY14" fmla="*/ 491844 h 3203674"/>
                <a:gd name="connsiteX15" fmla="*/ 3395166 w 3508965"/>
                <a:gd name="connsiteY15" fmla="*/ 1049108 h 3203674"/>
                <a:gd name="connsiteX16" fmla="*/ 3201771 w 3508965"/>
                <a:gd name="connsiteY16" fmla="*/ 2412902 h 3203674"/>
                <a:gd name="connsiteX17" fmla="*/ 3091463 w 3508965"/>
                <a:gd name="connsiteY17" fmla="*/ 3185050 h 3203674"/>
                <a:gd name="connsiteX18" fmla="*/ 2994049 w 3508965"/>
                <a:gd name="connsiteY18" fmla="*/ 3053256 h 3203674"/>
                <a:gd name="connsiteX19" fmla="*/ 2920989 w 3508965"/>
                <a:gd name="connsiteY19" fmla="*/ 2940084 h 3203674"/>
                <a:gd name="connsiteX20" fmla="*/ 2892338 w 3508965"/>
                <a:gd name="connsiteY20" fmla="*/ 2809722 h 3203674"/>
                <a:gd name="connsiteX21" fmla="*/ 3174552 w 3508965"/>
                <a:gd name="connsiteY21" fmla="*/ 1329889 h 3203674"/>
                <a:gd name="connsiteX22" fmla="*/ 3309212 w 3508965"/>
                <a:gd name="connsiteY22" fmla="*/ 593554 h 3203674"/>
                <a:gd name="connsiteX23" fmla="*/ 3408059 w 3508965"/>
                <a:gd name="connsiteY23" fmla="*/ 97890 h 3203674"/>
                <a:gd name="connsiteX24" fmla="*/ 3420952 w 3508965"/>
                <a:gd name="connsiteY24" fmla="*/ 37722 h 3203674"/>
                <a:gd name="connsiteX25" fmla="*/ 3324971 w 3508965"/>
                <a:gd name="connsiteY25" fmla="*/ 475 h 3203674"/>
                <a:gd name="connsiteX26" fmla="*/ 3382273 w 3508965"/>
                <a:gd name="connsiteY26" fmla="*/ 67806 h 3203674"/>
                <a:gd name="connsiteX27" fmla="*/ 3287724 w 3508965"/>
                <a:gd name="connsiteY27" fmla="*/ 559173 h 3203674"/>
                <a:gd name="connsiteX28" fmla="*/ 3150198 w 3508965"/>
                <a:gd name="connsiteY28" fmla="*/ 1265424 h 3203674"/>
                <a:gd name="connsiteX29" fmla="*/ 2853658 w 3508965"/>
                <a:gd name="connsiteY29" fmla="*/ 2793962 h 3203674"/>
                <a:gd name="connsiteX30" fmla="*/ 2793490 w 3508965"/>
                <a:gd name="connsiteY30" fmla="*/ 2834074 h 3203674"/>
                <a:gd name="connsiteX31" fmla="*/ 2604393 w 3508965"/>
                <a:gd name="connsiteY31" fmla="*/ 2796827 h 3203674"/>
                <a:gd name="connsiteX32" fmla="*/ 711983 w 3508965"/>
                <a:gd name="connsiteY32" fmla="*/ 2428661 h 3203674"/>
                <a:gd name="connsiteX33" fmla="*/ 143256 w 3508965"/>
                <a:gd name="connsiteY33" fmla="*/ 2324084 h 3203674"/>
                <a:gd name="connsiteX34" fmla="*/ 0 w 3508965"/>
                <a:gd name="connsiteY34" fmla="*/ 2288270 h 3203674"/>
                <a:gd name="connsiteX35" fmla="*/ 213452 w 3508965"/>
                <a:gd name="connsiteY35" fmla="*/ 1723841 h 3203674"/>
                <a:gd name="connsiteX36" fmla="*/ 797936 w 3508965"/>
                <a:gd name="connsiteY36" fmla="*/ 180978 h 3203674"/>
                <a:gd name="connsiteX37" fmla="*/ 899647 w 3508965"/>
                <a:gd name="connsiteY37" fmla="*/ 107918 h 3203674"/>
                <a:gd name="connsiteX38" fmla="*/ 1979797 w 3508965"/>
                <a:gd name="connsiteY38" fmla="*/ 60643 h 3203674"/>
                <a:gd name="connsiteX39" fmla="*/ 3324971 w 3508965"/>
                <a:gd name="connsiteY39" fmla="*/ 475 h 320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508965" h="3203674">
                  <a:moveTo>
                    <a:pt x="57192" y="2327127"/>
                  </a:moveTo>
                  <a:cubicBezTo>
                    <a:pt x="81836" y="2328471"/>
                    <a:pt x="103862" y="2342707"/>
                    <a:pt x="127499" y="2338410"/>
                  </a:cubicBezTo>
                  <a:cubicBezTo>
                    <a:pt x="148988" y="2344140"/>
                    <a:pt x="169044" y="2349870"/>
                    <a:pt x="190533" y="2354167"/>
                  </a:cubicBezTo>
                  <a:cubicBezTo>
                    <a:pt x="1007092" y="2518912"/>
                    <a:pt x="1822217" y="2687954"/>
                    <a:pt x="2640209" y="2845535"/>
                  </a:cubicBezTo>
                  <a:cubicBezTo>
                    <a:pt x="2790627" y="2874186"/>
                    <a:pt x="2909530" y="2920028"/>
                    <a:pt x="2973995" y="3066149"/>
                  </a:cubicBezTo>
                  <a:cubicBezTo>
                    <a:pt x="2975428" y="3067582"/>
                    <a:pt x="2978293" y="3069014"/>
                    <a:pt x="2979725" y="3070446"/>
                  </a:cubicBezTo>
                  <a:cubicBezTo>
                    <a:pt x="3004079" y="3110559"/>
                    <a:pt x="3028432" y="3150670"/>
                    <a:pt x="3059948" y="3203674"/>
                  </a:cubicBezTo>
                  <a:cubicBezTo>
                    <a:pt x="2985455" y="3185050"/>
                    <a:pt x="2920991" y="3170725"/>
                    <a:pt x="2856525" y="3153535"/>
                  </a:cubicBezTo>
                  <a:cubicBezTo>
                    <a:pt x="1962608" y="2921461"/>
                    <a:pt x="1068691" y="2687954"/>
                    <a:pt x="174774" y="2458744"/>
                  </a:cubicBezTo>
                  <a:cubicBezTo>
                    <a:pt x="124634" y="2445851"/>
                    <a:pt x="98849" y="2414334"/>
                    <a:pt x="67331" y="2382818"/>
                  </a:cubicBezTo>
                  <a:cubicBezTo>
                    <a:pt x="55872" y="2365629"/>
                    <a:pt x="44410" y="2349870"/>
                    <a:pt x="31518" y="2331246"/>
                  </a:cubicBezTo>
                  <a:cubicBezTo>
                    <a:pt x="40471" y="2327664"/>
                    <a:pt x="48977" y="2326680"/>
                    <a:pt x="57192" y="2327127"/>
                  </a:cubicBezTo>
                  <a:close/>
                  <a:moveTo>
                    <a:pt x="3420952" y="37722"/>
                  </a:moveTo>
                  <a:cubicBezTo>
                    <a:pt x="3538422" y="136568"/>
                    <a:pt x="3511204" y="261201"/>
                    <a:pt x="3491148" y="385834"/>
                  </a:cubicBezTo>
                  <a:cubicBezTo>
                    <a:pt x="3485418" y="420216"/>
                    <a:pt x="3483984" y="456029"/>
                    <a:pt x="3479687" y="491844"/>
                  </a:cubicBezTo>
                  <a:cubicBezTo>
                    <a:pt x="3451036" y="678076"/>
                    <a:pt x="3422385" y="862875"/>
                    <a:pt x="3395166" y="1049108"/>
                  </a:cubicBezTo>
                  <a:cubicBezTo>
                    <a:pt x="3330701" y="1503229"/>
                    <a:pt x="3266235" y="1958783"/>
                    <a:pt x="3201771" y="2412902"/>
                  </a:cubicBezTo>
                  <a:cubicBezTo>
                    <a:pt x="3165956" y="2666466"/>
                    <a:pt x="3128710" y="2921461"/>
                    <a:pt x="3091463" y="3185050"/>
                  </a:cubicBezTo>
                  <a:cubicBezTo>
                    <a:pt x="3055650" y="3136345"/>
                    <a:pt x="3024134" y="3094800"/>
                    <a:pt x="2994049" y="3053256"/>
                  </a:cubicBezTo>
                  <a:cubicBezTo>
                    <a:pt x="2969696" y="3016010"/>
                    <a:pt x="2949641" y="2974465"/>
                    <a:pt x="2920989" y="2940084"/>
                  </a:cubicBezTo>
                  <a:cubicBezTo>
                    <a:pt x="2888040" y="2899972"/>
                    <a:pt x="2882309" y="2859860"/>
                    <a:pt x="2892338" y="2809722"/>
                  </a:cubicBezTo>
                  <a:cubicBezTo>
                    <a:pt x="2988319" y="2316922"/>
                    <a:pt x="3081436" y="1822689"/>
                    <a:pt x="3174552" y="1329889"/>
                  </a:cubicBezTo>
                  <a:cubicBezTo>
                    <a:pt x="3220393" y="1084922"/>
                    <a:pt x="3264804" y="838521"/>
                    <a:pt x="3309212" y="593554"/>
                  </a:cubicBezTo>
                  <a:cubicBezTo>
                    <a:pt x="3342162" y="428811"/>
                    <a:pt x="3375110" y="262634"/>
                    <a:pt x="3408059" y="97890"/>
                  </a:cubicBezTo>
                  <a:cubicBezTo>
                    <a:pt x="3412356" y="77834"/>
                    <a:pt x="3416655" y="56346"/>
                    <a:pt x="3420952" y="37722"/>
                  </a:cubicBezTo>
                  <a:close/>
                  <a:moveTo>
                    <a:pt x="3324971" y="475"/>
                  </a:moveTo>
                  <a:cubicBezTo>
                    <a:pt x="3380840" y="-2390"/>
                    <a:pt x="3396598" y="6206"/>
                    <a:pt x="3382273" y="67806"/>
                  </a:cubicBezTo>
                  <a:cubicBezTo>
                    <a:pt x="3346458" y="231118"/>
                    <a:pt x="3319240" y="395861"/>
                    <a:pt x="3287724" y="559173"/>
                  </a:cubicBezTo>
                  <a:cubicBezTo>
                    <a:pt x="3241882" y="794112"/>
                    <a:pt x="3196040" y="1030485"/>
                    <a:pt x="3150198" y="1265424"/>
                  </a:cubicBezTo>
                  <a:cubicBezTo>
                    <a:pt x="3051351" y="1775415"/>
                    <a:pt x="2951072" y="2283972"/>
                    <a:pt x="2853658" y="2793962"/>
                  </a:cubicBezTo>
                  <a:cubicBezTo>
                    <a:pt x="2845062" y="2836939"/>
                    <a:pt x="2833602" y="2844103"/>
                    <a:pt x="2793490" y="2834074"/>
                  </a:cubicBezTo>
                  <a:cubicBezTo>
                    <a:pt x="2731891" y="2818317"/>
                    <a:pt x="2667425" y="2809721"/>
                    <a:pt x="2604393" y="2796827"/>
                  </a:cubicBezTo>
                  <a:cubicBezTo>
                    <a:pt x="1974067" y="2675061"/>
                    <a:pt x="1342309" y="2550428"/>
                    <a:pt x="711983" y="2428661"/>
                  </a:cubicBezTo>
                  <a:cubicBezTo>
                    <a:pt x="522885" y="2392846"/>
                    <a:pt x="332354" y="2358465"/>
                    <a:pt x="143256" y="2324084"/>
                  </a:cubicBezTo>
                  <a:cubicBezTo>
                    <a:pt x="97414" y="2312623"/>
                    <a:pt x="51572" y="2299731"/>
                    <a:pt x="0" y="2288270"/>
                  </a:cubicBezTo>
                  <a:cubicBezTo>
                    <a:pt x="70196" y="2100605"/>
                    <a:pt x="141824" y="1911507"/>
                    <a:pt x="213452" y="1723841"/>
                  </a:cubicBezTo>
                  <a:cubicBezTo>
                    <a:pt x="409712" y="1209554"/>
                    <a:pt x="605973" y="696698"/>
                    <a:pt x="797936" y="180978"/>
                  </a:cubicBezTo>
                  <a:cubicBezTo>
                    <a:pt x="817992" y="125109"/>
                    <a:pt x="846643" y="109350"/>
                    <a:pt x="899647" y="107918"/>
                  </a:cubicBezTo>
                  <a:cubicBezTo>
                    <a:pt x="1259220" y="93592"/>
                    <a:pt x="1620225" y="76402"/>
                    <a:pt x="1979797" y="60643"/>
                  </a:cubicBezTo>
                  <a:cubicBezTo>
                    <a:pt x="2428189" y="40587"/>
                    <a:pt x="2876579" y="21965"/>
                    <a:pt x="3324971" y="47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E24335-3ABF-41AE-9C65-41AB5F4A2597}"/>
                </a:ext>
              </a:extLst>
            </p:cNvPr>
            <p:cNvSpPr/>
            <p:nvPr/>
          </p:nvSpPr>
          <p:spPr>
            <a:xfrm>
              <a:off x="4820889" y="2830482"/>
              <a:ext cx="1819293" cy="1802988"/>
            </a:xfrm>
            <a:custGeom>
              <a:avLst/>
              <a:gdLst>
                <a:gd name="connsiteX0" fmla="*/ 940681 w 1819293"/>
                <a:gd name="connsiteY0" fmla="*/ 1543493 h 1802988"/>
                <a:gd name="connsiteX1" fmla="*/ 904866 w 1819293"/>
                <a:gd name="connsiteY1" fmla="*/ 1587903 h 1802988"/>
                <a:gd name="connsiteX2" fmla="*/ 947843 w 1819293"/>
                <a:gd name="connsiteY2" fmla="*/ 1619420 h 1802988"/>
                <a:gd name="connsiteX3" fmla="*/ 985089 w 1819293"/>
                <a:gd name="connsiteY3" fmla="*/ 1576443 h 1802988"/>
                <a:gd name="connsiteX4" fmla="*/ 940681 w 1819293"/>
                <a:gd name="connsiteY4" fmla="*/ 1543493 h 1802988"/>
                <a:gd name="connsiteX5" fmla="*/ 1518002 w 1819293"/>
                <a:gd name="connsiteY5" fmla="*/ 1258415 h 1802988"/>
                <a:gd name="connsiteX6" fmla="*/ 1475025 w 1819293"/>
                <a:gd name="connsiteY6" fmla="*/ 1304257 h 1802988"/>
                <a:gd name="connsiteX7" fmla="*/ 1516569 w 1819293"/>
                <a:gd name="connsiteY7" fmla="*/ 1340072 h 1802988"/>
                <a:gd name="connsiteX8" fmla="*/ 1562410 w 1819293"/>
                <a:gd name="connsiteY8" fmla="*/ 1291364 h 1802988"/>
                <a:gd name="connsiteX9" fmla="*/ 1518002 w 1819293"/>
                <a:gd name="connsiteY9" fmla="*/ 1258415 h 1802988"/>
                <a:gd name="connsiteX10" fmla="*/ 645148 w 1819293"/>
                <a:gd name="connsiteY10" fmla="*/ 1208790 h 1802988"/>
                <a:gd name="connsiteX11" fmla="*/ 605462 w 1819293"/>
                <a:gd name="connsiteY11" fmla="*/ 1228332 h 1802988"/>
                <a:gd name="connsiteX12" fmla="*/ 644140 w 1819293"/>
                <a:gd name="connsiteY12" fmla="*/ 1262713 h 1802988"/>
                <a:gd name="connsiteX13" fmla="*/ 661332 w 1819293"/>
                <a:gd name="connsiteY13" fmla="*/ 1212573 h 1802988"/>
                <a:gd name="connsiteX14" fmla="*/ 645148 w 1819293"/>
                <a:gd name="connsiteY14" fmla="*/ 1208790 h 1802988"/>
                <a:gd name="connsiteX15" fmla="*/ 1195676 w 1819293"/>
                <a:gd name="connsiteY15" fmla="*/ 1133783 h 1802988"/>
                <a:gd name="connsiteX16" fmla="*/ 1165594 w 1819293"/>
                <a:gd name="connsiteY16" fmla="*/ 1163866 h 1802988"/>
                <a:gd name="connsiteX17" fmla="*/ 1188514 w 1819293"/>
                <a:gd name="connsiteY17" fmla="*/ 1185355 h 1802988"/>
                <a:gd name="connsiteX18" fmla="*/ 1222896 w 1819293"/>
                <a:gd name="connsiteY18" fmla="*/ 1155270 h 1802988"/>
                <a:gd name="connsiteX19" fmla="*/ 1195676 w 1819293"/>
                <a:gd name="connsiteY19" fmla="*/ 1133783 h 1802988"/>
                <a:gd name="connsiteX20" fmla="*/ 161368 w 1819293"/>
                <a:gd name="connsiteY20" fmla="*/ 1083643 h 1802988"/>
                <a:gd name="connsiteX21" fmla="*/ 116958 w 1819293"/>
                <a:gd name="connsiteY21" fmla="*/ 1120890 h 1802988"/>
                <a:gd name="connsiteX22" fmla="*/ 152773 w 1819293"/>
                <a:gd name="connsiteY22" fmla="*/ 1163867 h 1802988"/>
                <a:gd name="connsiteX23" fmla="*/ 201480 w 1819293"/>
                <a:gd name="connsiteY23" fmla="*/ 1122323 h 1802988"/>
                <a:gd name="connsiteX24" fmla="*/ 161368 w 1819293"/>
                <a:gd name="connsiteY24" fmla="*/ 1083643 h 1802988"/>
                <a:gd name="connsiteX25" fmla="*/ 384847 w 1819293"/>
                <a:gd name="connsiteY25" fmla="*/ 1046396 h 1802988"/>
                <a:gd name="connsiteX26" fmla="*/ 351898 w 1819293"/>
                <a:gd name="connsiteY26" fmla="*/ 1076479 h 1802988"/>
                <a:gd name="connsiteX27" fmla="*/ 371954 w 1819293"/>
                <a:gd name="connsiteY27" fmla="*/ 1099400 h 1802988"/>
                <a:gd name="connsiteX28" fmla="*/ 406337 w 1819293"/>
                <a:gd name="connsiteY28" fmla="*/ 1075047 h 1802988"/>
                <a:gd name="connsiteX29" fmla="*/ 384847 w 1819293"/>
                <a:gd name="connsiteY29" fmla="*/ 1046396 h 1802988"/>
                <a:gd name="connsiteX30" fmla="*/ 897703 w 1819293"/>
                <a:gd name="connsiteY30" fmla="*/ 1029206 h 1802988"/>
                <a:gd name="connsiteX31" fmla="*/ 932085 w 1819293"/>
                <a:gd name="connsiteY31" fmla="*/ 1066453 h 1802988"/>
                <a:gd name="connsiteX32" fmla="*/ 1244383 w 1819293"/>
                <a:gd name="connsiteY32" fmla="*/ 1643773 h 1802988"/>
                <a:gd name="connsiteX33" fmla="*/ 1228624 w 1819293"/>
                <a:gd name="connsiteY33" fmla="*/ 1712537 h 1802988"/>
                <a:gd name="connsiteX34" fmla="*/ 671359 w 1819293"/>
                <a:gd name="connsiteY34" fmla="*/ 1791327 h 1802988"/>
                <a:gd name="connsiteX35" fmla="*/ 639843 w 1819293"/>
                <a:gd name="connsiteY35" fmla="*/ 1742620 h 1802988"/>
                <a:gd name="connsiteX36" fmla="*/ 897703 w 1819293"/>
                <a:gd name="connsiteY36" fmla="*/ 1029206 h 1802988"/>
                <a:gd name="connsiteX37" fmla="*/ 859025 w 1819293"/>
                <a:gd name="connsiteY37" fmla="*/ 1004853 h 1802988"/>
                <a:gd name="connsiteX38" fmla="*/ 810318 w 1819293"/>
                <a:gd name="connsiteY38" fmla="*/ 1128053 h 1802988"/>
                <a:gd name="connsiteX39" fmla="*/ 595434 w 1819293"/>
                <a:gd name="connsiteY39" fmla="*/ 1738323 h 1802988"/>
                <a:gd name="connsiteX40" fmla="*/ 549592 w 1819293"/>
                <a:gd name="connsiteY40" fmla="*/ 1761244 h 1802988"/>
                <a:gd name="connsiteX41" fmla="*/ 145610 w 1819293"/>
                <a:gd name="connsiteY41" fmla="*/ 1473300 h 1802988"/>
                <a:gd name="connsiteX42" fmla="*/ 158503 w 1819293"/>
                <a:gd name="connsiteY42" fmla="*/ 1380183 h 1802988"/>
                <a:gd name="connsiteX43" fmla="*/ 803154 w 1819293"/>
                <a:gd name="connsiteY43" fmla="*/ 1032072 h 1802988"/>
                <a:gd name="connsiteX44" fmla="*/ 859025 w 1819293"/>
                <a:gd name="connsiteY44" fmla="*/ 1004853 h 1802988"/>
                <a:gd name="connsiteX45" fmla="*/ 944976 w 1819293"/>
                <a:gd name="connsiteY45" fmla="*/ 991959 h 1802988"/>
                <a:gd name="connsiteX46" fmla="*/ 1220027 w 1819293"/>
                <a:gd name="connsiteY46" fmla="*/ 1056425 h 1802988"/>
                <a:gd name="connsiteX47" fmla="*/ 1698502 w 1819293"/>
                <a:gd name="connsiteY47" fmla="*/ 1169596 h 1802988"/>
                <a:gd name="connsiteX48" fmla="*/ 1725721 w 1819293"/>
                <a:gd name="connsiteY48" fmla="*/ 1212573 h 1802988"/>
                <a:gd name="connsiteX49" fmla="*/ 1340362 w 1819293"/>
                <a:gd name="connsiteY49" fmla="*/ 1650936 h 1802988"/>
                <a:gd name="connsiteX50" fmla="*/ 1291655 w 1819293"/>
                <a:gd name="connsiteY50" fmla="*/ 1635178 h 1802988"/>
                <a:gd name="connsiteX51" fmla="*/ 944976 w 1819293"/>
                <a:gd name="connsiteY51" fmla="*/ 991959 h 1802988"/>
                <a:gd name="connsiteX52" fmla="*/ 1632607 w 1819293"/>
                <a:gd name="connsiteY52" fmla="*/ 885950 h 1802988"/>
                <a:gd name="connsiteX53" fmla="*/ 1589630 w 1819293"/>
                <a:gd name="connsiteY53" fmla="*/ 931792 h 1802988"/>
                <a:gd name="connsiteX54" fmla="*/ 1631174 w 1819293"/>
                <a:gd name="connsiteY54" fmla="*/ 967606 h 1802988"/>
                <a:gd name="connsiteX55" fmla="*/ 1677015 w 1819293"/>
                <a:gd name="connsiteY55" fmla="*/ 918899 h 1802988"/>
                <a:gd name="connsiteX56" fmla="*/ 1632607 w 1819293"/>
                <a:gd name="connsiteY56" fmla="*/ 885950 h 1802988"/>
                <a:gd name="connsiteX57" fmla="*/ 1409128 w 1819293"/>
                <a:gd name="connsiteY57" fmla="*/ 812890 h 1802988"/>
                <a:gd name="connsiteX58" fmla="*/ 1376178 w 1819293"/>
                <a:gd name="connsiteY58" fmla="*/ 842975 h 1802988"/>
                <a:gd name="connsiteX59" fmla="*/ 1396235 w 1819293"/>
                <a:gd name="connsiteY59" fmla="*/ 865894 h 1802988"/>
                <a:gd name="connsiteX60" fmla="*/ 1430617 w 1819293"/>
                <a:gd name="connsiteY60" fmla="*/ 841541 h 1802988"/>
                <a:gd name="connsiteX61" fmla="*/ 1409128 w 1819293"/>
                <a:gd name="connsiteY61" fmla="*/ 812890 h 1802988"/>
                <a:gd name="connsiteX62" fmla="*/ 71832 w 1819293"/>
                <a:gd name="connsiteY62" fmla="*/ 783299 h 1802988"/>
                <a:gd name="connsiteX63" fmla="*/ 96901 w 1819293"/>
                <a:gd name="connsiteY63" fmla="*/ 787103 h 1802988"/>
                <a:gd name="connsiteX64" fmla="*/ 837536 w 1819293"/>
                <a:gd name="connsiteY64" fmla="*/ 966174 h 1802988"/>
                <a:gd name="connsiteX65" fmla="*/ 109795 w 1819293"/>
                <a:gd name="connsiteY65" fmla="*/ 1360127 h 1802988"/>
                <a:gd name="connsiteX66" fmla="*/ 58223 w 1819293"/>
                <a:gd name="connsiteY66" fmla="*/ 1330044 h 1802988"/>
                <a:gd name="connsiteX67" fmla="*/ 26707 w 1819293"/>
                <a:gd name="connsiteY67" fmla="*/ 827216 h 1802988"/>
                <a:gd name="connsiteX68" fmla="*/ 71832 w 1819293"/>
                <a:gd name="connsiteY68" fmla="*/ 783299 h 1802988"/>
                <a:gd name="connsiteX69" fmla="*/ 275973 w 1819293"/>
                <a:gd name="connsiteY69" fmla="*/ 616629 h 1802988"/>
                <a:gd name="connsiteX70" fmla="*/ 237295 w 1819293"/>
                <a:gd name="connsiteY70" fmla="*/ 651011 h 1802988"/>
                <a:gd name="connsiteX71" fmla="*/ 263080 w 1819293"/>
                <a:gd name="connsiteY71" fmla="*/ 679662 h 1802988"/>
                <a:gd name="connsiteX72" fmla="*/ 304624 w 1819293"/>
                <a:gd name="connsiteY72" fmla="*/ 651011 h 1802988"/>
                <a:gd name="connsiteX73" fmla="*/ 275973 w 1819293"/>
                <a:gd name="connsiteY73" fmla="*/ 616629 h 1802988"/>
                <a:gd name="connsiteX74" fmla="*/ 1714163 w 1819293"/>
                <a:gd name="connsiteY74" fmla="*/ 550934 h 1802988"/>
                <a:gd name="connsiteX75" fmla="*/ 1750076 w 1819293"/>
                <a:gd name="connsiteY75" fmla="*/ 612332 h 1802988"/>
                <a:gd name="connsiteX76" fmla="*/ 1768698 w 1819293"/>
                <a:gd name="connsiteY76" fmla="*/ 1095104 h 1802988"/>
                <a:gd name="connsiteX77" fmla="*/ 1721424 w 1819293"/>
                <a:gd name="connsiteY77" fmla="*/ 1128054 h 1802988"/>
                <a:gd name="connsiteX78" fmla="*/ 1078205 w 1819293"/>
                <a:gd name="connsiteY78" fmla="*/ 970472 h 1802988"/>
                <a:gd name="connsiteX79" fmla="*/ 957870 w 1819293"/>
                <a:gd name="connsiteY79" fmla="*/ 948985 h 1802988"/>
                <a:gd name="connsiteX80" fmla="*/ 1221461 w 1819293"/>
                <a:gd name="connsiteY80" fmla="*/ 805729 h 1802988"/>
                <a:gd name="connsiteX81" fmla="*/ 1652662 w 1819293"/>
                <a:gd name="connsiteY81" fmla="*/ 570789 h 1802988"/>
                <a:gd name="connsiteX82" fmla="*/ 1692258 w 1819293"/>
                <a:gd name="connsiteY82" fmla="*/ 552300 h 1802988"/>
                <a:gd name="connsiteX83" fmla="*/ 1714163 w 1819293"/>
                <a:gd name="connsiteY83" fmla="*/ 550934 h 1802988"/>
                <a:gd name="connsiteX84" fmla="*/ 754448 w 1819293"/>
                <a:gd name="connsiteY84" fmla="*/ 282844 h 1802988"/>
                <a:gd name="connsiteX85" fmla="*/ 731527 w 1819293"/>
                <a:gd name="connsiteY85" fmla="*/ 312926 h 1802988"/>
                <a:gd name="connsiteX86" fmla="*/ 755880 w 1819293"/>
                <a:gd name="connsiteY86" fmla="*/ 332982 h 1802988"/>
                <a:gd name="connsiteX87" fmla="*/ 783099 w 1819293"/>
                <a:gd name="connsiteY87" fmla="*/ 305764 h 1802988"/>
                <a:gd name="connsiteX88" fmla="*/ 754448 w 1819293"/>
                <a:gd name="connsiteY88" fmla="*/ 282844 h 1802988"/>
                <a:gd name="connsiteX89" fmla="*/ 473017 w 1819293"/>
                <a:gd name="connsiteY89" fmla="*/ 255894 h 1802988"/>
                <a:gd name="connsiteX90" fmla="*/ 509480 w 1819293"/>
                <a:gd name="connsiteY90" fmla="*/ 285709 h 1802988"/>
                <a:gd name="connsiteX91" fmla="*/ 853295 w 1819293"/>
                <a:gd name="connsiteY91" fmla="*/ 921765 h 1802988"/>
                <a:gd name="connsiteX92" fmla="*/ 307488 w 1819293"/>
                <a:gd name="connsiteY92" fmla="*/ 792835 h 1802988"/>
                <a:gd name="connsiteX93" fmla="*/ 92604 w 1819293"/>
                <a:gd name="connsiteY93" fmla="*/ 742696 h 1802988"/>
                <a:gd name="connsiteX94" fmla="*/ 72549 w 1819293"/>
                <a:gd name="connsiteY94" fmla="*/ 699719 h 1802988"/>
                <a:gd name="connsiteX95" fmla="*/ 452178 w 1819293"/>
                <a:gd name="connsiteY95" fmla="*/ 265653 h 1802988"/>
                <a:gd name="connsiteX96" fmla="*/ 473017 w 1819293"/>
                <a:gd name="connsiteY96" fmla="*/ 255894 h 1802988"/>
                <a:gd name="connsiteX97" fmla="*/ 1426317 w 1819293"/>
                <a:gd name="connsiteY97" fmla="*/ 182565 h 1802988"/>
                <a:gd name="connsiteX98" fmla="*/ 1404830 w 1819293"/>
                <a:gd name="connsiteY98" fmla="*/ 205486 h 1802988"/>
                <a:gd name="connsiteX99" fmla="*/ 1430616 w 1819293"/>
                <a:gd name="connsiteY99" fmla="*/ 231272 h 1802988"/>
                <a:gd name="connsiteX100" fmla="*/ 1457833 w 1819293"/>
                <a:gd name="connsiteY100" fmla="*/ 204052 h 1802988"/>
                <a:gd name="connsiteX101" fmla="*/ 1426317 w 1819293"/>
                <a:gd name="connsiteY101" fmla="*/ 182565 h 1802988"/>
                <a:gd name="connsiteX102" fmla="*/ 981306 w 1819293"/>
                <a:gd name="connsiteY102" fmla="*/ 109347 h 1802988"/>
                <a:gd name="connsiteX103" fmla="*/ 1126912 w 1819293"/>
                <a:gd name="connsiteY103" fmla="*/ 120964 h 1802988"/>
                <a:gd name="connsiteX104" fmla="*/ 1158428 w 1819293"/>
                <a:gd name="connsiteY104" fmla="*/ 169671 h 1802988"/>
                <a:gd name="connsiteX105" fmla="*/ 900568 w 1819293"/>
                <a:gd name="connsiteY105" fmla="*/ 884519 h 1802988"/>
                <a:gd name="connsiteX106" fmla="*/ 867620 w 1819293"/>
                <a:gd name="connsiteY106" fmla="*/ 847272 h 1802988"/>
                <a:gd name="connsiteX107" fmla="*/ 553889 w 1819293"/>
                <a:gd name="connsiteY107" fmla="*/ 268518 h 1802988"/>
                <a:gd name="connsiteX108" fmla="*/ 562484 w 1819293"/>
                <a:gd name="connsiteY108" fmla="*/ 202621 h 1802988"/>
                <a:gd name="connsiteX109" fmla="*/ 981306 w 1819293"/>
                <a:gd name="connsiteY109" fmla="*/ 109347 h 1802988"/>
                <a:gd name="connsiteX110" fmla="*/ 1362926 w 1819293"/>
                <a:gd name="connsiteY110" fmla="*/ 3 h 1802988"/>
                <a:gd name="connsiteX111" fmla="*/ 1387638 w 1819293"/>
                <a:gd name="connsiteY111" fmla="*/ 4927 h 1802988"/>
                <a:gd name="connsiteX112" fmla="*/ 1800215 w 1819293"/>
                <a:gd name="connsiteY112" fmla="*/ 308630 h 1802988"/>
                <a:gd name="connsiteX113" fmla="*/ 1794483 w 1819293"/>
                <a:gd name="connsiteY113" fmla="*/ 368798 h 1802988"/>
                <a:gd name="connsiteX114" fmla="*/ 1068176 w 1819293"/>
                <a:gd name="connsiteY114" fmla="*/ 761319 h 1802988"/>
                <a:gd name="connsiteX115" fmla="*/ 1267303 w 1819293"/>
                <a:gd name="connsiteY115" fmla="*/ 205486 h 1802988"/>
                <a:gd name="connsiteX116" fmla="*/ 1327470 w 1819293"/>
                <a:gd name="connsiteY116" fmla="*/ 37876 h 1802988"/>
                <a:gd name="connsiteX117" fmla="*/ 1362926 w 1819293"/>
                <a:gd name="connsiteY117" fmla="*/ 3 h 180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19293" h="1802988">
                  <a:moveTo>
                    <a:pt x="940681" y="1543493"/>
                  </a:moveTo>
                  <a:cubicBezTo>
                    <a:pt x="917760" y="1547791"/>
                    <a:pt x="903434" y="1562117"/>
                    <a:pt x="904866" y="1587903"/>
                  </a:cubicBezTo>
                  <a:cubicBezTo>
                    <a:pt x="906299" y="1615121"/>
                    <a:pt x="924922" y="1622285"/>
                    <a:pt x="947843" y="1619420"/>
                  </a:cubicBezTo>
                  <a:cubicBezTo>
                    <a:pt x="972197" y="1616555"/>
                    <a:pt x="983657" y="1599364"/>
                    <a:pt x="985089" y="1576443"/>
                  </a:cubicBezTo>
                  <a:cubicBezTo>
                    <a:pt x="979359" y="1552090"/>
                    <a:pt x="965033" y="1539196"/>
                    <a:pt x="940681" y="1543493"/>
                  </a:cubicBezTo>
                  <a:close/>
                  <a:moveTo>
                    <a:pt x="1518002" y="1258415"/>
                  </a:moveTo>
                  <a:cubicBezTo>
                    <a:pt x="1490783" y="1261281"/>
                    <a:pt x="1475025" y="1277038"/>
                    <a:pt x="1475025" y="1304257"/>
                  </a:cubicBezTo>
                  <a:cubicBezTo>
                    <a:pt x="1475025" y="1328610"/>
                    <a:pt x="1492216" y="1342936"/>
                    <a:pt x="1516569" y="1340072"/>
                  </a:cubicBezTo>
                  <a:cubicBezTo>
                    <a:pt x="1543788" y="1337206"/>
                    <a:pt x="1556680" y="1320015"/>
                    <a:pt x="1562410" y="1291364"/>
                  </a:cubicBezTo>
                  <a:cubicBezTo>
                    <a:pt x="1555248" y="1272741"/>
                    <a:pt x="1543788" y="1255550"/>
                    <a:pt x="1518002" y="1258415"/>
                  </a:cubicBezTo>
                  <a:close/>
                  <a:moveTo>
                    <a:pt x="645148" y="1208790"/>
                  </a:moveTo>
                  <a:cubicBezTo>
                    <a:pt x="629904" y="1208455"/>
                    <a:pt x="617280" y="1217587"/>
                    <a:pt x="605462" y="1228332"/>
                  </a:cubicBezTo>
                  <a:cubicBezTo>
                    <a:pt x="608327" y="1252685"/>
                    <a:pt x="616922" y="1269875"/>
                    <a:pt x="644140" y="1262713"/>
                  </a:cubicBezTo>
                  <a:cubicBezTo>
                    <a:pt x="669928" y="1255550"/>
                    <a:pt x="671360" y="1235494"/>
                    <a:pt x="661332" y="1212573"/>
                  </a:cubicBezTo>
                  <a:cubicBezTo>
                    <a:pt x="655602" y="1210066"/>
                    <a:pt x="650229" y="1208902"/>
                    <a:pt x="645148" y="1208790"/>
                  </a:cubicBezTo>
                  <a:close/>
                  <a:moveTo>
                    <a:pt x="1195676" y="1133783"/>
                  </a:moveTo>
                  <a:cubicBezTo>
                    <a:pt x="1178486" y="1135215"/>
                    <a:pt x="1164160" y="1145243"/>
                    <a:pt x="1165594" y="1163866"/>
                  </a:cubicBezTo>
                  <a:cubicBezTo>
                    <a:pt x="1165594" y="1176759"/>
                    <a:pt x="1175621" y="1183921"/>
                    <a:pt x="1188514" y="1185355"/>
                  </a:cubicBezTo>
                  <a:cubicBezTo>
                    <a:pt x="1207137" y="1186787"/>
                    <a:pt x="1218597" y="1178191"/>
                    <a:pt x="1222896" y="1155270"/>
                  </a:cubicBezTo>
                  <a:cubicBezTo>
                    <a:pt x="1220031" y="1143810"/>
                    <a:pt x="1210002" y="1132351"/>
                    <a:pt x="1195676" y="1133783"/>
                  </a:cubicBezTo>
                  <a:close/>
                  <a:moveTo>
                    <a:pt x="161368" y="1083643"/>
                  </a:moveTo>
                  <a:cubicBezTo>
                    <a:pt x="137014" y="1083643"/>
                    <a:pt x="121257" y="1096537"/>
                    <a:pt x="116958" y="1120890"/>
                  </a:cubicBezTo>
                  <a:cubicBezTo>
                    <a:pt x="112661" y="1148109"/>
                    <a:pt x="128419" y="1159568"/>
                    <a:pt x="152773" y="1163867"/>
                  </a:cubicBezTo>
                  <a:cubicBezTo>
                    <a:pt x="178559" y="1161002"/>
                    <a:pt x="200046" y="1149541"/>
                    <a:pt x="201480" y="1122323"/>
                  </a:cubicBezTo>
                  <a:cubicBezTo>
                    <a:pt x="202911" y="1095104"/>
                    <a:pt x="185721" y="1083643"/>
                    <a:pt x="161368" y="1083643"/>
                  </a:cubicBezTo>
                  <a:close/>
                  <a:moveTo>
                    <a:pt x="384847" y="1046396"/>
                  </a:moveTo>
                  <a:cubicBezTo>
                    <a:pt x="367657" y="1046396"/>
                    <a:pt x="354764" y="1057857"/>
                    <a:pt x="351898" y="1076479"/>
                  </a:cubicBezTo>
                  <a:cubicBezTo>
                    <a:pt x="350466" y="1087940"/>
                    <a:pt x="359061" y="1097968"/>
                    <a:pt x="371954" y="1099400"/>
                  </a:cubicBezTo>
                  <a:cubicBezTo>
                    <a:pt x="390578" y="1102265"/>
                    <a:pt x="403472" y="1093670"/>
                    <a:pt x="406337" y="1075047"/>
                  </a:cubicBezTo>
                  <a:cubicBezTo>
                    <a:pt x="407769" y="1059288"/>
                    <a:pt x="402038" y="1046396"/>
                    <a:pt x="384847" y="1046396"/>
                  </a:cubicBezTo>
                  <a:close/>
                  <a:moveTo>
                    <a:pt x="897703" y="1029206"/>
                  </a:moveTo>
                  <a:cubicBezTo>
                    <a:pt x="923489" y="1032071"/>
                    <a:pt x="924921" y="1053560"/>
                    <a:pt x="932085" y="1066453"/>
                  </a:cubicBezTo>
                  <a:cubicBezTo>
                    <a:pt x="1036661" y="1258415"/>
                    <a:pt x="1139805" y="1450378"/>
                    <a:pt x="1244383" y="1643773"/>
                  </a:cubicBezTo>
                  <a:cubicBezTo>
                    <a:pt x="1261573" y="1673857"/>
                    <a:pt x="1273034" y="1693913"/>
                    <a:pt x="1228624" y="1712537"/>
                  </a:cubicBezTo>
                  <a:cubicBezTo>
                    <a:pt x="1049555" y="1788462"/>
                    <a:pt x="866187" y="1822843"/>
                    <a:pt x="671359" y="1791327"/>
                  </a:cubicBezTo>
                  <a:cubicBezTo>
                    <a:pt x="636978" y="1785596"/>
                    <a:pt x="626949" y="1778433"/>
                    <a:pt x="639843" y="1742620"/>
                  </a:cubicBezTo>
                  <a:cubicBezTo>
                    <a:pt x="727228" y="1504815"/>
                    <a:pt x="811750" y="1267011"/>
                    <a:pt x="897703" y="1029206"/>
                  </a:cubicBezTo>
                  <a:close/>
                  <a:moveTo>
                    <a:pt x="859025" y="1004853"/>
                  </a:moveTo>
                  <a:cubicBezTo>
                    <a:pt x="837536" y="1056425"/>
                    <a:pt x="823210" y="1092238"/>
                    <a:pt x="810318" y="1128053"/>
                  </a:cubicBezTo>
                  <a:cubicBezTo>
                    <a:pt x="738690" y="1331476"/>
                    <a:pt x="667062" y="1534900"/>
                    <a:pt x="595434" y="1738323"/>
                  </a:cubicBezTo>
                  <a:cubicBezTo>
                    <a:pt x="586839" y="1765541"/>
                    <a:pt x="576810" y="1769839"/>
                    <a:pt x="549592" y="1761244"/>
                  </a:cubicBezTo>
                  <a:cubicBezTo>
                    <a:pt x="383415" y="1708238"/>
                    <a:pt x="243024" y="1620853"/>
                    <a:pt x="145610" y="1473300"/>
                  </a:cubicBezTo>
                  <a:cubicBezTo>
                    <a:pt x="99768" y="1436052"/>
                    <a:pt x="99768" y="1410266"/>
                    <a:pt x="158503" y="1380183"/>
                  </a:cubicBezTo>
                  <a:cubicBezTo>
                    <a:pt x="374820" y="1267010"/>
                    <a:pt x="588270" y="1148109"/>
                    <a:pt x="803154" y="1032072"/>
                  </a:cubicBezTo>
                  <a:cubicBezTo>
                    <a:pt x="816048" y="1024909"/>
                    <a:pt x="830374" y="1019179"/>
                    <a:pt x="859025" y="1004853"/>
                  </a:cubicBezTo>
                  <a:close/>
                  <a:moveTo>
                    <a:pt x="944976" y="991959"/>
                  </a:moveTo>
                  <a:cubicBezTo>
                    <a:pt x="1045255" y="1014880"/>
                    <a:pt x="1132641" y="1036369"/>
                    <a:pt x="1220027" y="1056425"/>
                  </a:cubicBezTo>
                  <a:cubicBezTo>
                    <a:pt x="1379041" y="1093671"/>
                    <a:pt x="1539489" y="1132350"/>
                    <a:pt x="1698502" y="1169596"/>
                  </a:cubicBezTo>
                  <a:cubicBezTo>
                    <a:pt x="1724288" y="1175326"/>
                    <a:pt x="1742912" y="1173895"/>
                    <a:pt x="1725721" y="1212573"/>
                  </a:cubicBezTo>
                  <a:cubicBezTo>
                    <a:pt x="1641199" y="1398806"/>
                    <a:pt x="1512269" y="1542061"/>
                    <a:pt x="1340362" y="1650936"/>
                  </a:cubicBezTo>
                  <a:cubicBezTo>
                    <a:pt x="1313144" y="1668126"/>
                    <a:pt x="1303116" y="1656666"/>
                    <a:pt x="1291655" y="1635178"/>
                  </a:cubicBezTo>
                  <a:cubicBezTo>
                    <a:pt x="1178482" y="1424592"/>
                    <a:pt x="1065311" y="1214006"/>
                    <a:pt x="944976" y="991959"/>
                  </a:cubicBezTo>
                  <a:close/>
                  <a:moveTo>
                    <a:pt x="1632607" y="885950"/>
                  </a:moveTo>
                  <a:cubicBezTo>
                    <a:pt x="1605388" y="888816"/>
                    <a:pt x="1589630" y="904573"/>
                    <a:pt x="1589630" y="931792"/>
                  </a:cubicBezTo>
                  <a:cubicBezTo>
                    <a:pt x="1589630" y="956145"/>
                    <a:pt x="1606821" y="970471"/>
                    <a:pt x="1631174" y="967606"/>
                  </a:cubicBezTo>
                  <a:cubicBezTo>
                    <a:pt x="1658393" y="964741"/>
                    <a:pt x="1671285" y="947550"/>
                    <a:pt x="1677015" y="918899"/>
                  </a:cubicBezTo>
                  <a:cubicBezTo>
                    <a:pt x="1669853" y="900276"/>
                    <a:pt x="1658393" y="883085"/>
                    <a:pt x="1632607" y="885950"/>
                  </a:cubicBezTo>
                  <a:close/>
                  <a:moveTo>
                    <a:pt x="1409128" y="812890"/>
                  </a:moveTo>
                  <a:cubicBezTo>
                    <a:pt x="1391937" y="812890"/>
                    <a:pt x="1379043" y="824351"/>
                    <a:pt x="1376178" y="842975"/>
                  </a:cubicBezTo>
                  <a:cubicBezTo>
                    <a:pt x="1374746" y="854434"/>
                    <a:pt x="1383342" y="864462"/>
                    <a:pt x="1396235" y="865894"/>
                  </a:cubicBezTo>
                  <a:cubicBezTo>
                    <a:pt x="1414858" y="868759"/>
                    <a:pt x="1427752" y="860164"/>
                    <a:pt x="1430617" y="841541"/>
                  </a:cubicBezTo>
                  <a:cubicBezTo>
                    <a:pt x="1430617" y="827216"/>
                    <a:pt x="1424887" y="814323"/>
                    <a:pt x="1409128" y="812890"/>
                  </a:cubicBezTo>
                  <a:close/>
                  <a:moveTo>
                    <a:pt x="71832" y="783299"/>
                  </a:moveTo>
                  <a:cubicBezTo>
                    <a:pt x="79263" y="783523"/>
                    <a:pt x="87590" y="784955"/>
                    <a:pt x="96901" y="787103"/>
                  </a:cubicBezTo>
                  <a:cubicBezTo>
                    <a:pt x="337571" y="845839"/>
                    <a:pt x="579675" y="903141"/>
                    <a:pt x="837536" y="966174"/>
                  </a:cubicBezTo>
                  <a:cubicBezTo>
                    <a:pt x="585405" y="1102266"/>
                    <a:pt x="346167" y="1229765"/>
                    <a:pt x="109795" y="1360127"/>
                  </a:cubicBezTo>
                  <a:cubicBezTo>
                    <a:pt x="68250" y="1383049"/>
                    <a:pt x="66818" y="1351533"/>
                    <a:pt x="58223" y="1330044"/>
                  </a:cubicBezTo>
                  <a:cubicBezTo>
                    <a:pt x="-10540" y="1166732"/>
                    <a:pt x="-14838" y="999122"/>
                    <a:pt x="26707" y="827216"/>
                  </a:cubicBezTo>
                  <a:cubicBezTo>
                    <a:pt x="35302" y="792834"/>
                    <a:pt x="49538" y="782627"/>
                    <a:pt x="71832" y="783299"/>
                  </a:cubicBezTo>
                  <a:close/>
                  <a:moveTo>
                    <a:pt x="275973" y="616629"/>
                  </a:moveTo>
                  <a:cubicBezTo>
                    <a:pt x="254485" y="616629"/>
                    <a:pt x="240160" y="629521"/>
                    <a:pt x="237295" y="651011"/>
                  </a:cubicBezTo>
                  <a:cubicBezTo>
                    <a:pt x="235861" y="665336"/>
                    <a:pt x="248755" y="678230"/>
                    <a:pt x="263080" y="679662"/>
                  </a:cubicBezTo>
                  <a:cubicBezTo>
                    <a:pt x="284568" y="682527"/>
                    <a:pt x="297462" y="669635"/>
                    <a:pt x="304624" y="651011"/>
                  </a:cubicBezTo>
                  <a:cubicBezTo>
                    <a:pt x="304624" y="629521"/>
                    <a:pt x="293163" y="618062"/>
                    <a:pt x="275973" y="616629"/>
                  </a:cubicBezTo>
                  <a:close/>
                  <a:moveTo>
                    <a:pt x="1714163" y="550934"/>
                  </a:moveTo>
                  <a:cubicBezTo>
                    <a:pt x="1733103" y="554969"/>
                    <a:pt x="1743629" y="575265"/>
                    <a:pt x="1750076" y="612332"/>
                  </a:cubicBezTo>
                  <a:cubicBezTo>
                    <a:pt x="1813108" y="771347"/>
                    <a:pt x="1810243" y="931792"/>
                    <a:pt x="1768698" y="1095104"/>
                  </a:cubicBezTo>
                  <a:cubicBezTo>
                    <a:pt x="1761536" y="1123755"/>
                    <a:pt x="1751507" y="1135216"/>
                    <a:pt x="1721424" y="1128054"/>
                  </a:cubicBezTo>
                  <a:cubicBezTo>
                    <a:pt x="1506541" y="1075050"/>
                    <a:pt x="1293089" y="1023476"/>
                    <a:pt x="1078205" y="970472"/>
                  </a:cubicBezTo>
                  <a:cubicBezTo>
                    <a:pt x="1043824" y="964742"/>
                    <a:pt x="1010874" y="959012"/>
                    <a:pt x="957870" y="948985"/>
                  </a:cubicBezTo>
                  <a:cubicBezTo>
                    <a:pt x="1056716" y="895979"/>
                    <a:pt x="1139804" y="850137"/>
                    <a:pt x="1221461" y="805729"/>
                  </a:cubicBezTo>
                  <a:cubicBezTo>
                    <a:pt x="1366150" y="728370"/>
                    <a:pt x="1510838" y="653876"/>
                    <a:pt x="1652662" y="570789"/>
                  </a:cubicBezTo>
                  <a:cubicBezTo>
                    <a:pt x="1668061" y="561477"/>
                    <a:pt x="1681133" y="555299"/>
                    <a:pt x="1692258" y="552300"/>
                  </a:cubicBezTo>
                  <a:cubicBezTo>
                    <a:pt x="1700602" y="550050"/>
                    <a:pt x="1707850" y="549589"/>
                    <a:pt x="1714163" y="550934"/>
                  </a:cubicBezTo>
                  <a:close/>
                  <a:moveTo>
                    <a:pt x="754448" y="282844"/>
                  </a:moveTo>
                  <a:cubicBezTo>
                    <a:pt x="737257" y="285707"/>
                    <a:pt x="730093" y="297169"/>
                    <a:pt x="731527" y="312926"/>
                  </a:cubicBezTo>
                  <a:cubicBezTo>
                    <a:pt x="732959" y="325820"/>
                    <a:pt x="742988" y="332982"/>
                    <a:pt x="755880" y="332982"/>
                  </a:cubicBezTo>
                  <a:cubicBezTo>
                    <a:pt x="771639" y="330117"/>
                    <a:pt x="783099" y="321522"/>
                    <a:pt x="783099" y="305764"/>
                  </a:cubicBezTo>
                  <a:cubicBezTo>
                    <a:pt x="784531" y="287141"/>
                    <a:pt x="771639" y="279977"/>
                    <a:pt x="754448" y="282844"/>
                  </a:cubicBezTo>
                  <a:close/>
                  <a:moveTo>
                    <a:pt x="473017" y="255894"/>
                  </a:moveTo>
                  <a:cubicBezTo>
                    <a:pt x="490409" y="252133"/>
                    <a:pt x="498736" y="265295"/>
                    <a:pt x="509480" y="285709"/>
                  </a:cubicBezTo>
                  <a:cubicBezTo>
                    <a:pt x="619787" y="491998"/>
                    <a:pt x="732960" y="698286"/>
                    <a:pt x="853295" y="921765"/>
                  </a:cubicBezTo>
                  <a:cubicBezTo>
                    <a:pt x="662764" y="877357"/>
                    <a:pt x="485126" y="834380"/>
                    <a:pt x="307488" y="792835"/>
                  </a:cubicBezTo>
                  <a:cubicBezTo>
                    <a:pt x="235860" y="775644"/>
                    <a:pt x="164232" y="757022"/>
                    <a:pt x="92604" y="742696"/>
                  </a:cubicBezTo>
                  <a:cubicBezTo>
                    <a:pt x="62521" y="735533"/>
                    <a:pt x="59656" y="725504"/>
                    <a:pt x="72549" y="699719"/>
                  </a:cubicBezTo>
                  <a:cubicBezTo>
                    <a:pt x="154205" y="516350"/>
                    <a:pt x="283136" y="374528"/>
                    <a:pt x="452178" y="265653"/>
                  </a:cubicBezTo>
                  <a:cubicBezTo>
                    <a:pt x="460415" y="260281"/>
                    <a:pt x="467219" y="257147"/>
                    <a:pt x="473017" y="255894"/>
                  </a:cubicBezTo>
                  <a:close/>
                  <a:moveTo>
                    <a:pt x="1426317" y="182565"/>
                  </a:moveTo>
                  <a:cubicBezTo>
                    <a:pt x="1413425" y="183997"/>
                    <a:pt x="1404830" y="192592"/>
                    <a:pt x="1404830" y="205486"/>
                  </a:cubicBezTo>
                  <a:cubicBezTo>
                    <a:pt x="1403398" y="222677"/>
                    <a:pt x="1413425" y="232704"/>
                    <a:pt x="1430616" y="231272"/>
                  </a:cubicBezTo>
                  <a:cubicBezTo>
                    <a:pt x="1447806" y="229839"/>
                    <a:pt x="1456401" y="219811"/>
                    <a:pt x="1457833" y="204052"/>
                  </a:cubicBezTo>
                  <a:cubicBezTo>
                    <a:pt x="1453536" y="185430"/>
                    <a:pt x="1442076" y="179700"/>
                    <a:pt x="1426317" y="182565"/>
                  </a:cubicBezTo>
                  <a:close/>
                  <a:moveTo>
                    <a:pt x="981306" y="109347"/>
                  </a:moveTo>
                  <a:cubicBezTo>
                    <a:pt x="1029319" y="109324"/>
                    <a:pt x="1077847" y="113085"/>
                    <a:pt x="1126912" y="120964"/>
                  </a:cubicBezTo>
                  <a:cubicBezTo>
                    <a:pt x="1161293" y="126694"/>
                    <a:pt x="1171322" y="133858"/>
                    <a:pt x="1158428" y="169671"/>
                  </a:cubicBezTo>
                  <a:cubicBezTo>
                    <a:pt x="1071043" y="407476"/>
                    <a:pt x="986521" y="646714"/>
                    <a:pt x="900568" y="884519"/>
                  </a:cubicBezTo>
                  <a:cubicBezTo>
                    <a:pt x="876215" y="881654"/>
                    <a:pt x="874782" y="860164"/>
                    <a:pt x="867620" y="847272"/>
                  </a:cubicBezTo>
                  <a:cubicBezTo>
                    <a:pt x="761611" y="655309"/>
                    <a:pt x="658466" y="461913"/>
                    <a:pt x="553889" y="268518"/>
                  </a:cubicBezTo>
                  <a:cubicBezTo>
                    <a:pt x="540997" y="245597"/>
                    <a:pt x="515210" y="222676"/>
                    <a:pt x="562484" y="202621"/>
                  </a:cubicBezTo>
                  <a:cubicBezTo>
                    <a:pt x="697861" y="143527"/>
                    <a:pt x="837267" y="109414"/>
                    <a:pt x="981306" y="109347"/>
                  </a:cubicBezTo>
                  <a:close/>
                  <a:moveTo>
                    <a:pt x="1362926" y="3"/>
                  </a:moveTo>
                  <a:cubicBezTo>
                    <a:pt x="1369552" y="92"/>
                    <a:pt x="1377610" y="1704"/>
                    <a:pt x="1387638" y="4927"/>
                  </a:cubicBezTo>
                  <a:cubicBezTo>
                    <a:pt x="1559545" y="60797"/>
                    <a:pt x="1698502" y="159644"/>
                    <a:pt x="1800215" y="308630"/>
                  </a:cubicBezTo>
                  <a:cubicBezTo>
                    <a:pt x="1814541" y="330118"/>
                    <a:pt x="1837460" y="347308"/>
                    <a:pt x="1794483" y="368798"/>
                  </a:cubicBezTo>
                  <a:cubicBezTo>
                    <a:pt x="1556680" y="496295"/>
                    <a:pt x="1318875" y="625225"/>
                    <a:pt x="1068176" y="761319"/>
                  </a:cubicBezTo>
                  <a:cubicBezTo>
                    <a:pt x="1138372" y="566491"/>
                    <a:pt x="1202837" y="385988"/>
                    <a:pt x="1267303" y="205486"/>
                  </a:cubicBezTo>
                  <a:cubicBezTo>
                    <a:pt x="1287359" y="149615"/>
                    <a:pt x="1308846" y="93746"/>
                    <a:pt x="1327470" y="37876"/>
                  </a:cubicBezTo>
                  <a:cubicBezTo>
                    <a:pt x="1336066" y="13164"/>
                    <a:pt x="1343049" y="-266"/>
                    <a:pt x="1362926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Picture 9">
            <a:extLst>
              <a:ext uri="{FF2B5EF4-FFF2-40B4-BE49-F238E27FC236}">
                <a16:creationId xmlns:a16="http://schemas.microsoft.com/office/drawing/2014/main" id="{BA62D795-FB00-4817-B54F-9BF77941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1658970"/>
            <a:ext cx="8533885" cy="41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197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Roboto Slab Regular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Vũ Nguyễn</cp:lastModifiedBy>
  <cp:revision>61</cp:revision>
  <dcterms:created xsi:type="dcterms:W3CDTF">2020-01-20T05:08:25Z</dcterms:created>
  <dcterms:modified xsi:type="dcterms:W3CDTF">2021-01-05T04:46:36Z</dcterms:modified>
</cp:coreProperties>
</file>